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5"/>
  </p:notesMasterIdLst>
  <p:sldIdLst>
    <p:sldId id="256" r:id="rId2"/>
    <p:sldId id="257" r:id="rId3"/>
    <p:sldId id="387" r:id="rId4"/>
    <p:sldId id="258" r:id="rId5"/>
    <p:sldId id="280" r:id="rId6"/>
    <p:sldId id="260" r:id="rId7"/>
    <p:sldId id="264" r:id="rId8"/>
    <p:sldId id="394" r:id="rId9"/>
    <p:sldId id="259" r:id="rId10"/>
    <p:sldId id="262" r:id="rId11"/>
    <p:sldId id="265" r:id="rId12"/>
    <p:sldId id="271" r:id="rId13"/>
    <p:sldId id="263" r:id="rId14"/>
    <p:sldId id="392" r:id="rId15"/>
    <p:sldId id="261" r:id="rId16"/>
    <p:sldId id="388" r:id="rId17"/>
    <p:sldId id="267" r:id="rId18"/>
    <p:sldId id="268" r:id="rId19"/>
    <p:sldId id="270" r:id="rId20"/>
    <p:sldId id="266" r:id="rId21"/>
    <p:sldId id="275" r:id="rId22"/>
    <p:sldId id="272" r:id="rId23"/>
    <p:sldId id="273" r:id="rId24"/>
    <p:sldId id="276" r:id="rId25"/>
    <p:sldId id="278" r:id="rId26"/>
    <p:sldId id="393" r:id="rId27"/>
    <p:sldId id="279" r:id="rId28"/>
    <p:sldId id="396" r:id="rId29"/>
    <p:sldId id="281" r:id="rId30"/>
    <p:sldId id="287" r:id="rId31"/>
    <p:sldId id="288" r:id="rId32"/>
    <p:sldId id="289" r:id="rId33"/>
    <p:sldId id="290" r:id="rId34"/>
    <p:sldId id="303" r:id="rId35"/>
    <p:sldId id="283" r:id="rId36"/>
    <p:sldId id="282" r:id="rId37"/>
    <p:sldId id="310" r:id="rId38"/>
    <p:sldId id="316" r:id="rId39"/>
    <p:sldId id="285" r:id="rId40"/>
    <p:sldId id="291" r:id="rId41"/>
    <p:sldId id="292" r:id="rId42"/>
    <p:sldId id="293" r:id="rId43"/>
    <p:sldId id="294" r:id="rId44"/>
    <p:sldId id="296" r:id="rId45"/>
    <p:sldId id="297" r:id="rId46"/>
    <p:sldId id="397" r:id="rId47"/>
    <p:sldId id="298" r:id="rId48"/>
    <p:sldId id="299" r:id="rId49"/>
    <p:sldId id="300" r:id="rId50"/>
    <p:sldId id="301" r:id="rId51"/>
    <p:sldId id="302" r:id="rId52"/>
    <p:sldId id="304" r:id="rId53"/>
    <p:sldId id="305" r:id="rId54"/>
    <p:sldId id="306" r:id="rId55"/>
    <p:sldId id="307" r:id="rId56"/>
    <p:sldId id="308" r:id="rId57"/>
    <p:sldId id="311" r:id="rId58"/>
    <p:sldId id="313" r:id="rId59"/>
    <p:sldId id="314" r:id="rId60"/>
    <p:sldId id="315" r:id="rId61"/>
    <p:sldId id="309" r:id="rId62"/>
    <p:sldId id="325" r:id="rId63"/>
    <p:sldId id="326" r:id="rId64"/>
    <p:sldId id="327" r:id="rId65"/>
    <p:sldId id="329" r:id="rId66"/>
    <p:sldId id="331" r:id="rId67"/>
    <p:sldId id="332" r:id="rId68"/>
    <p:sldId id="335" r:id="rId69"/>
    <p:sldId id="334" r:id="rId70"/>
    <p:sldId id="340" r:id="rId71"/>
    <p:sldId id="341" r:id="rId72"/>
    <p:sldId id="342" r:id="rId73"/>
    <p:sldId id="343" r:id="rId74"/>
    <p:sldId id="344" r:id="rId75"/>
    <p:sldId id="345" r:id="rId76"/>
    <p:sldId id="346" r:id="rId77"/>
    <p:sldId id="347" r:id="rId78"/>
    <p:sldId id="348" r:id="rId79"/>
    <p:sldId id="349" r:id="rId80"/>
    <p:sldId id="328" r:id="rId81"/>
    <p:sldId id="317" r:id="rId82"/>
    <p:sldId id="318" r:id="rId83"/>
    <p:sldId id="319" r:id="rId84"/>
    <p:sldId id="321" r:id="rId85"/>
    <p:sldId id="322" r:id="rId86"/>
    <p:sldId id="323" r:id="rId87"/>
    <p:sldId id="351" r:id="rId88"/>
    <p:sldId id="358" r:id="rId89"/>
    <p:sldId id="357" r:id="rId90"/>
    <p:sldId id="350" r:id="rId91"/>
    <p:sldId id="354" r:id="rId92"/>
    <p:sldId id="355" r:id="rId93"/>
    <p:sldId id="356" r:id="rId94"/>
    <p:sldId id="359" r:id="rId95"/>
    <p:sldId id="382" r:id="rId96"/>
    <p:sldId id="383" r:id="rId97"/>
    <p:sldId id="385" r:id="rId98"/>
    <p:sldId id="360" r:id="rId99"/>
    <p:sldId id="386" r:id="rId100"/>
    <p:sldId id="361" r:id="rId101"/>
    <p:sldId id="362" r:id="rId102"/>
    <p:sldId id="389" r:id="rId103"/>
    <p:sldId id="363" r:id="rId104"/>
    <p:sldId id="364" r:id="rId105"/>
    <p:sldId id="365" r:id="rId106"/>
    <p:sldId id="377" r:id="rId107"/>
    <p:sldId id="378" r:id="rId108"/>
    <p:sldId id="366" r:id="rId109"/>
    <p:sldId id="369" r:id="rId110"/>
    <p:sldId id="367" r:id="rId111"/>
    <p:sldId id="379" r:id="rId112"/>
    <p:sldId id="368" r:id="rId113"/>
    <p:sldId id="380" r:id="rId114"/>
    <p:sldId id="370" r:id="rId115"/>
    <p:sldId id="371" r:id="rId116"/>
    <p:sldId id="373" r:id="rId117"/>
    <p:sldId id="374" r:id="rId118"/>
    <p:sldId id="375" r:id="rId119"/>
    <p:sldId id="376" r:id="rId120"/>
    <p:sldId id="381" r:id="rId121"/>
    <p:sldId id="390" r:id="rId122"/>
    <p:sldId id="391" r:id="rId123"/>
    <p:sldId id="395" r:id="rId1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78C8"/>
    <a:srgbClr val="005078"/>
    <a:srgbClr val="0075B0"/>
    <a:srgbClr val="00A0F0"/>
    <a:srgbClr val="0028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B2D19B-86F3-4702-ABEF-1102753E5480}" v="7" dt="2022-10-12T11:21:22.7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6247" autoAdjust="0"/>
  </p:normalViewPr>
  <p:slideViewPr>
    <p:cSldViewPr snapToGrid="0">
      <p:cViewPr>
        <p:scale>
          <a:sx n="100" d="100"/>
          <a:sy n="100" d="100"/>
        </p:scale>
        <p:origin x="954" y="3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microsoft.com/office/2016/11/relationships/changesInfo" Target="changesInfos/changesInfo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 Fco. Calvillo Cortés" userId="034d58e9e5bbb01b" providerId="LiveId" clId="{F2FE6F6A-5013-4662-B41F-47D74DB0F228}"/>
    <pc:docChg chg="undo redo custSel addSld delSld modSld sldOrd modMainMaster">
      <pc:chgData name="Carlos Fco. Calvillo Cortés" userId="034d58e9e5bbb01b" providerId="LiveId" clId="{F2FE6F6A-5013-4662-B41F-47D74DB0F228}" dt="2022-10-11T11:16:23.642" v="28932" actId="33524"/>
      <pc:docMkLst>
        <pc:docMk/>
      </pc:docMkLst>
      <pc:sldChg chg="addSp delSp modSp mod">
        <pc:chgData name="Carlos Fco. Calvillo Cortés" userId="034d58e9e5bbb01b" providerId="LiveId" clId="{F2FE6F6A-5013-4662-B41F-47D74DB0F228}" dt="2022-10-11T11:16:23.642" v="28932" actId="33524"/>
        <pc:sldMkLst>
          <pc:docMk/>
          <pc:sldMk cId="1739213426" sldId="256"/>
        </pc:sldMkLst>
        <pc:spChg chg="mod">
          <ac:chgData name="Carlos Fco. Calvillo Cortés" userId="034d58e9e5bbb01b" providerId="LiveId" clId="{F2FE6F6A-5013-4662-B41F-47D74DB0F228}" dt="2022-10-11T11:16:23.642" v="28932" actId="33524"/>
          <ac:spMkLst>
            <pc:docMk/>
            <pc:sldMk cId="1739213426" sldId="256"/>
            <ac:spMk id="3" creationId="{5DB89A19-D8F7-FE35-DFD3-3EC7A63331C3}"/>
          </ac:spMkLst>
        </pc:spChg>
        <pc:spChg chg="mod">
          <ac:chgData name="Carlos Fco. Calvillo Cortés" userId="034d58e9e5bbb01b" providerId="LiveId" clId="{F2FE6F6A-5013-4662-B41F-47D74DB0F228}" dt="2022-10-11T07:23:08.168" v="22998" actId="14100"/>
          <ac:spMkLst>
            <pc:docMk/>
            <pc:sldMk cId="1739213426" sldId="256"/>
            <ac:spMk id="22" creationId="{988254D9-1580-4BC4-A6B0-5D0E37AD2B55}"/>
          </ac:spMkLst>
        </pc:spChg>
        <pc:grpChg chg="add mod">
          <ac:chgData name="Carlos Fco. Calvillo Cortés" userId="034d58e9e5bbb01b" providerId="LiveId" clId="{F2FE6F6A-5013-4662-B41F-47D74DB0F228}" dt="2022-10-11T03:31:18.784" v="11017" actId="164"/>
          <ac:grpSpMkLst>
            <pc:docMk/>
            <pc:sldMk cId="1739213426" sldId="256"/>
            <ac:grpSpMk id="6" creationId="{15508FD8-0EBE-B53F-50D3-D9A7EA48A615}"/>
          </ac:grpSpMkLst>
        </pc:grpChg>
        <pc:grpChg chg="del">
          <ac:chgData name="Carlos Fco. Calvillo Cortés" userId="034d58e9e5bbb01b" providerId="LiveId" clId="{F2FE6F6A-5013-4662-B41F-47D74DB0F228}" dt="2022-10-11T03:30:20.979" v="11004" actId="478"/>
          <ac:grpSpMkLst>
            <pc:docMk/>
            <pc:sldMk cId="1739213426" sldId="256"/>
            <ac:grpSpMk id="17" creationId="{3DA93C60-7926-566D-262B-55EBA7077698}"/>
          </ac:grpSpMkLst>
        </pc:grpChg>
        <pc:picChg chg="add mod">
          <ac:chgData name="Carlos Fco. Calvillo Cortés" userId="034d58e9e5bbb01b" providerId="LiveId" clId="{F2FE6F6A-5013-4662-B41F-47D74DB0F228}" dt="2022-10-11T03:42:36.735" v="11155" actId="692"/>
          <ac:picMkLst>
            <pc:docMk/>
            <pc:sldMk cId="1739213426" sldId="256"/>
            <ac:picMk id="5" creationId="{1C3CC06F-3D16-D13F-79CF-D75AA00B7241}"/>
          </ac:picMkLst>
        </pc:picChg>
        <pc:picChg chg="del topLvl">
          <ac:chgData name="Carlos Fco. Calvillo Cortés" userId="034d58e9e5bbb01b" providerId="LiveId" clId="{F2FE6F6A-5013-4662-B41F-47D74DB0F228}" dt="2022-10-11T03:30:20.979" v="11004" actId="478"/>
          <ac:picMkLst>
            <pc:docMk/>
            <pc:sldMk cId="1739213426" sldId="256"/>
            <ac:picMk id="14" creationId="{56EA260D-7755-5453-91CA-E632013113EB}"/>
          </ac:picMkLst>
        </pc:picChg>
        <pc:picChg chg="mod topLvl">
          <ac:chgData name="Carlos Fco. Calvillo Cortés" userId="034d58e9e5bbb01b" providerId="LiveId" clId="{F2FE6F6A-5013-4662-B41F-47D74DB0F228}" dt="2022-10-11T03:31:18.784" v="11017" actId="164"/>
          <ac:picMkLst>
            <pc:docMk/>
            <pc:sldMk cId="1739213426" sldId="256"/>
            <ac:picMk id="16" creationId="{2C396795-76F4-4A2E-2920-5F0124EEA527}"/>
          </ac:picMkLst>
        </pc:picChg>
      </pc:sldChg>
      <pc:sldChg chg="modSp mod">
        <pc:chgData name="Carlos Fco. Calvillo Cortés" userId="034d58e9e5bbb01b" providerId="LiveId" clId="{F2FE6F6A-5013-4662-B41F-47D74DB0F228}" dt="2022-10-11T10:13:11.651" v="28430" actId="15"/>
        <pc:sldMkLst>
          <pc:docMk/>
          <pc:sldMk cId="2676701197" sldId="257"/>
        </pc:sldMkLst>
        <pc:spChg chg="mod">
          <ac:chgData name="Carlos Fco. Calvillo Cortés" userId="034d58e9e5bbb01b" providerId="LiveId" clId="{F2FE6F6A-5013-4662-B41F-47D74DB0F228}" dt="2022-10-11T10:13:11.651" v="28430" actId="15"/>
          <ac:spMkLst>
            <pc:docMk/>
            <pc:sldMk cId="2676701197" sldId="257"/>
            <ac:spMk id="3" creationId="{F7AEA790-34F4-58AF-7EA6-3CB35B58BD6A}"/>
          </ac:spMkLst>
        </pc:spChg>
      </pc:sldChg>
      <pc:sldChg chg="addSp delSp modSp mod">
        <pc:chgData name="Carlos Fco. Calvillo Cortés" userId="034d58e9e5bbb01b" providerId="LiveId" clId="{F2FE6F6A-5013-4662-B41F-47D74DB0F228}" dt="2022-10-11T10:11:10.621" v="28343" actId="20577"/>
        <pc:sldMkLst>
          <pc:docMk/>
          <pc:sldMk cId="122559914" sldId="258"/>
        </pc:sldMkLst>
        <pc:spChg chg="mod">
          <ac:chgData name="Carlos Fco. Calvillo Cortés" userId="034d58e9e5bbb01b" providerId="LiveId" clId="{F2FE6F6A-5013-4662-B41F-47D74DB0F228}" dt="2022-10-11T10:11:10.621" v="28343" actId="20577"/>
          <ac:spMkLst>
            <pc:docMk/>
            <pc:sldMk cId="122559914" sldId="258"/>
            <ac:spMk id="2" creationId="{A9E1F412-35B6-C1C3-6901-3C5A4FEEFD6F}"/>
          </ac:spMkLst>
        </pc:spChg>
        <pc:spChg chg="mod">
          <ac:chgData name="Carlos Fco. Calvillo Cortés" userId="034d58e9e5bbb01b" providerId="LiveId" clId="{F2FE6F6A-5013-4662-B41F-47D74DB0F228}" dt="2022-10-10T22:16:55.811" v="1775" actId="20577"/>
          <ac:spMkLst>
            <pc:docMk/>
            <pc:sldMk cId="122559914" sldId="258"/>
            <ac:spMk id="3" creationId="{56259A26-6A5A-58CE-C761-B6D77430521C}"/>
          </ac:spMkLst>
        </pc:spChg>
        <pc:spChg chg="del">
          <ac:chgData name="Carlos Fco. Calvillo Cortés" userId="034d58e9e5bbb01b" providerId="LiveId" clId="{F2FE6F6A-5013-4662-B41F-47D74DB0F228}" dt="2022-10-10T22:16:45.199" v="1764" actId="478"/>
          <ac:spMkLst>
            <pc:docMk/>
            <pc:sldMk cId="122559914" sldId="258"/>
            <ac:spMk id="4" creationId="{551E6DFD-110B-2989-A83E-982ADC321431}"/>
          </ac:spMkLst>
        </pc:spChg>
        <pc:spChg chg="add del mod">
          <ac:chgData name="Carlos Fco. Calvillo Cortés" userId="034d58e9e5bbb01b" providerId="LiveId" clId="{F2FE6F6A-5013-4662-B41F-47D74DB0F228}" dt="2022-10-10T22:16:46.122" v="1765" actId="478"/>
          <ac:spMkLst>
            <pc:docMk/>
            <pc:sldMk cId="122559914" sldId="258"/>
            <ac:spMk id="5" creationId="{507D6D91-24D8-99A6-B194-C6628921EB70}"/>
          </ac:spMkLst>
        </pc:spChg>
        <pc:spChg chg="add del mod">
          <ac:chgData name="Carlos Fco. Calvillo Cortés" userId="034d58e9e5bbb01b" providerId="LiveId" clId="{F2FE6F6A-5013-4662-B41F-47D74DB0F228}" dt="2022-10-10T22:16:47.755" v="1766" actId="478"/>
          <ac:spMkLst>
            <pc:docMk/>
            <pc:sldMk cId="122559914" sldId="258"/>
            <ac:spMk id="6" creationId="{09427A5E-DDDF-F072-9FA6-8B06C2BAA540}"/>
          </ac:spMkLst>
        </pc:spChg>
      </pc:sldChg>
      <pc:sldChg chg="addSp delSp modSp mod">
        <pc:chgData name="Carlos Fco. Calvillo Cortés" userId="034d58e9e5bbb01b" providerId="LiveId" clId="{F2FE6F6A-5013-4662-B41F-47D74DB0F228}" dt="2022-10-11T10:11:26.946" v="28347" actId="313"/>
        <pc:sldMkLst>
          <pc:docMk/>
          <pc:sldMk cId="2718696452" sldId="259"/>
        </pc:sldMkLst>
        <pc:spChg chg="mod">
          <ac:chgData name="Carlos Fco. Calvillo Cortés" userId="034d58e9e5bbb01b" providerId="LiveId" clId="{F2FE6F6A-5013-4662-B41F-47D74DB0F228}" dt="2022-10-11T10:11:26.946" v="28347" actId="313"/>
          <ac:spMkLst>
            <pc:docMk/>
            <pc:sldMk cId="2718696452" sldId="259"/>
            <ac:spMk id="2" creationId="{E6E50689-0789-5C83-8810-D404FAF510D5}"/>
          </ac:spMkLst>
        </pc:spChg>
        <pc:spChg chg="mod">
          <ac:chgData name="Carlos Fco. Calvillo Cortés" userId="034d58e9e5bbb01b" providerId="LiveId" clId="{F2FE6F6A-5013-4662-B41F-47D74DB0F228}" dt="2022-10-10T22:15:26.368" v="1723" actId="20577"/>
          <ac:spMkLst>
            <pc:docMk/>
            <pc:sldMk cId="2718696452" sldId="259"/>
            <ac:spMk id="3" creationId="{07CB029C-10C6-74E8-8E35-3213C80E8D96}"/>
          </ac:spMkLst>
        </pc:spChg>
        <pc:picChg chg="add mod ord">
          <ac:chgData name="Carlos Fco. Calvillo Cortés" userId="034d58e9e5bbb01b" providerId="LiveId" clId="{F2FE6F6A-5013-4662-B41F-47D74DB0F228}" dt="2022-10-10T22:13:57.167" v="1668" actId="171"/>
          <ac:picMkLst>
            <pc:docMk/>
            <pc:sldMk cId="2718696452" sldId="259"/>
            <ac:picMk id="5" creationId="{F505D27A-9134-2B67-80CE-BD3633CAF81A}"/>
          </ac:picMkLst>
        </pc:picChg>
        <pc:picChg chg="add del">
          <ac:chgData name="Carlos Fco. Calvillo Cortés" userId="034d58e9e5bbb01b" providerId="LiveId" clId="{F2FE6F6A-5013-4662-B41F-47D74DB0F228}" dt="2022-10-10T22:14:17.575" v="1670" actId="478"/>
          <ac:picMkLst>
            <pc:docMk/>
            <pc:sldMk cId="2718696452" sldId="259"/>
            <ac:picMk id="7" creationId="{88F5E49E-354C-8E5C-405B-B83C3666EBA0}"/>
          </ac:picMkLst>
        </pc:picChg>
        <pc:picChg chg="del">
          <ac:chgData name="Carlos Fco. Calvillo Cortés" userId="034d58e9e5bbb01b" providerId="LiveId" clId="{F2FE6F6A-5013-4662-B41F-47D74DB0F228}" dt="2022-10-10T22:13:43.071" v="1659" actId="478"/>
          <ac:picMkLst>
            <pc:docMk/>
            <pc:sldMk cId="2718696452" sldId="259"/>
            <ac:picMk id="10" creationId="{F6D6F20E-E49F-C7C0-A1BC-C06D087856C4}"/>
          </ac:picMkLst>
        </pc:picChg>
        <pc:picChg chg="add del">
          <ac:chgData name="Carlos Fco. Calvillo Cortés" userId="034d58e9e5bbb01b" providerId="LiveId" clId="{F2FE6F6A-5013-4662-B41F-47D74DB0F228}" dt="2022-10-10T22:14:23.855" v="1672" actId="478"/>
          <ac:picMkLst>
            <pc:docMk/>
            <pc:sldMk cId="2718696452" sldId="259"/>
            <ac:picMk id="11" creationId="{E819E2F9-C4EE-2735-617D-C1FA3F50B6E6}"/>
          </ac:picMkLst>
        </pc:picChg>
        <pc:picChg chg="add del">
          <ac:chgData name="Carlos Fco. Calvillo Cortés" userId="034d58e9e5bbb01b" providerId="LiveId" clId="{F2FE6F6A-5013-4662-B41F-47D74DB0F228}" dt="2022-10-10T22:14:29.891" v="1674" actId="478"/>
          <ac:picMkLst>
            <pc:docMk/>
            <pc:sldMk cId="2718696452" sldId="259"/>
            <ac:picMk id="13" creationId="{076E1423-FFEF-472D-6370-0D03EA33F4C6}"/>
          </ac:picMkLst>
        </pc:picChg>
      </pc:sldChg>
      <pc:sldChg chg="modSp mod ord">
        <pc:chgData name="Carlos Fco. Calvillo Cortés" userId="034d58e9e5bbb01b" providerId="LiveId" clId="{F2FE6F6A-5013-4662-B41F-47D74DB0F228}" dt="2022-10-11T10:11:25.034" v="28345" actId="313"/>
        <pc:sldMkLst>
          <pc:docMk/>
          <pc:sldMk cId="1898934674" sldId="260"/>
        </pc:sldMkLst>
        <pc:spChg chg="mod">
          <ac:chgData name="Carlos Fco. Calvillo Cortés" userId="034d58e9e5bbb01b" providerId="LiveId" clId="{F2FE6F6A-5013-4662-B41F-47D74DB0F228}" dt="2022-10-11T10:11:25.034" v="28345" actId="313"/>
          <ac:spMkLst>
            <pc:docMk/>
            <pc:sldMk cId="1898934674" sldId="260"/>
            <ac:spMk id="2" creationId="{ABA1FD69-7A72-6CB9-44E6-6A280DC099D4}"/>
          </ac:spMkLst>
        </pc:spChg>
      </pc:sldChg>
      <pc:sldChg chg="modSp mod">
        <pc:chgData name="Carlos Fco. Calvillo Cortés" userId="034d58e9e5bbb01b" providerId="LiveId" clId="{F2FE6F6A-5013-4662-B41F-47D74DB0F228}" dt="2022-10-11T10:11:32.451" v="28352" actId="313"/>
        <pc:sldMkLst>
          <pc:docMk/>
          <pc:sldMk cId="43613136" sldId="261"/>
        </pc:sldMkLst>
        <pc:spChg chg="mod">
          <ac:chgData name="Carlos Fco. Calvillo Cortés" userId="034d58e9e5bbb01b" providerId="LiveId" clId="{F2FE6F6A-5013-4662-B41F-47D74DB0F228}" dt="2022-10-11T10:11:32.451" v="28352" actId="313"/>
          <ac:spMkLst>
            <pc:docMk/>
            <pc:sldMk cId="43613136" sldId="261"/>
            <ac:spMk id="2" creationId="{A9E1F412-35B6-C1C3-6901-3C5A4FEEFD6F}"/>
          </ac:spMkLst>
        </pc:spChg>
        <pc:spChg chg="mod">
          <ac:chgData name="Carlos Fco. Calvillo Cortés" userId="034d58e9e5bbb01b" providerId="LiveId" clId="{F2FE6F6A-5013-4662-B41F-47D74DB0F228}" dt="2022-10-10T22:07:47.525" v="1514" actId="20577"/>
          <ac:spMkLst>
            <pc:docMk/>
            <pc:sldMk cId="43613136" sldId="261"/>
            <ac:spMk id="3" creationId="{56259A26-6A5A-58CE-C761-B6D77430521C}"/>
          </ac:spMkLst>
        </pc:spChg>
      </pc:sldChg>
      <pc:sldChg chg="modSp mod">
        <pc:chgData name="Carlos Fco. Calvillo Cortés" userId="034d58e9e5bbb01b" providerId="LiveId" clId="{F2FE6F6A-5013-4662-B41F-47D74DB0F228}" dt="2022-10-11T10:11:27.627" v="28348" actId="313"/>
        <pc:sldMkLst>
          <pc:docMk/>
          <pc:sldMk cId="1685868120" sldId="262"/>
        </pc:sldMkLst>
        <pc:spChg chg="mod">
          <ac:chgData name="Carlos Fco. Calvillo Cortés" userId="034d58e9e5bbb01b" providerId="LiveId" clId="{F2FE6F6A-5013-4662-B41F-47D74DB0F228}" dt="2022-10-11T10:11:27.627" v="28348" actId="313"/>
          <ac:spMkLst>
            <pc:docMk/>
            <pc:sldMk cId="1685868120" sldId="262"/>
            <ac:spMk id="2" creationId="{A9E1F412-35B6-C1C3-6901-3C5A4FEEFD6F}"/>
          </ac:spMkLst>
        </pc:spChg>
      </pc:sldChg>
      <pc:sldChg chg="modSp mod">
        <pc:chgData name="Carlos Fco. Calvillo Cortés" userId="034d58e9e5bbb01b" providerId="LiveId" clId="{F2FE6F6A-5013-4662-B41F-47D74DB0F228}" dt="2022-10-11T10:11:28.378" v="28349" actId="313"/>
        <pc:sldMkLst>
          <pc:docMk/>
          <pc:sldMk cId="376964441" sldId="263"/>
        </pc:sldMkLst>
        <pc:spChg chg="mod">
          <ac:chgData name="Carlos Fco. Calvillo Cortés" userId="034d58e9e5bbb01b" providerId="LiveId" clId="{F2FE6F6A-5013-4662-B41F-47D74DB0F228}" dt="2022-10-11T10:11:28.378" v="28349" actId="313"/>
          <ac:spMkLst>
            <pc:docMk/>
            <pc:sldMk cId="376964441" sldId="263"/>
            <ac:spMk id="2" creationId="{A9E1F412-35B6-C1C3-6901-3C5A4FEEFD6F}"/>
          </ac:spMkLst>
        </pc:spChg>
      </pc:sldChg>
      <pc:sldChg chg="modSp mod">
        <pc:chgData name="Carlos Fco. Calvillo Cortés" userId="034d58e9e5bbb01b" providerId="LiveId" clId="{F2FE6F6A-5013-4662-B41F-47D74DB0F228}" dt="2022-10-11T10:11:25.874" v="28346" actId="313"/>
        <pc:sldMkLst>
          <pc:docMk/>
          <pc:sldMk cId="418600879" sldId="264"/>
        </pc:sldMkLst>
        <pc:spChg chg="mod">
          <ac:chgData name="Carlos Fco. Calvillo Cortés" userId="034d58e9e5bbb01b" providerId="LiveId" clId="{F2FE6F6A-5013-4662-B41F-47D74DB0F228}" dt="2022-10-11T10:11:25.874" v="28346" actId="313"/>
          <ac:spMkLst>
            <pc:docMk/>
            <pc:sldMk cId="418600879" sldId="264"/>
            <ac:spMk id="2" creationId="{65152ED0-6060-F6E3-B2E7-CACA9BB4DE58}"/>
          </ac:spMkLst>
        </pc:spChg>
        <pc:spChg chg="mod">
          <ac:chgData name="Carlos Fco. Calvillo Cortés" userId="034d58e9e5bbb01b" providerId="LiveId" clId="{F2FE6F6A-5013-4662-B41F-47D74DB0F228}" dt="2022-10-11T03:36:09.834" v="11039" actId="6549"/>
          <ac:spMkLst>
            <pc:docMk/>
            <pc:sldMk cId="418600879" sldId="264"/>
            <ac:spMk id="4" creationId="{78CD1788-1F6F-E977-EE2D-2C07EE0DCBCF}"/>
          </ac:spMkLst>
        </pc:spChg>
        <pc:spChg chg="mod">
          <ac:chgData name="Carlos Fco. Calvillo Cortés" userId="034d58e9e5bbb01b" providerId="LiveId" clId="{F2FE6F6A-5013-4662-B41F-47D74DB0F228}" dt="2022-10-11T03:36:26.382" v="11046" actId="20577"/>
          <ac:spMkLst>
            <pc:docMk/>
            <pc:sldMk cId="418600879" sldId="264"/>
            <ac:spMk id="5" creationId="{04C6F2D5-5328-BC90-55D9-45ABF922767D}"/>
          </ac:spMkLst>
        </pc:spChg>
      </pc:sldChg>
      <pc:sldChg chg="modSp mod">
        <pc:chgData name="Carlos Fco. Calvillo Cortés" userId="034d58e9e5bbb01b" providerId="LiveId" clId="{F2FE6F6A-5013-4662-B41F-47D74DB0F228}" dt="2022-10-11T10:11:30.362" v="28350" actId="313"/>
        <pc:sldMkLst>
          <pc:docMk/>
          <pc:sldMk cId="2464523107" sldId="265"/>
        </pc:sldMkLst>
        <pc:spChg chg="mod">
          <ac:chgData name="Carlos Fco. Calvillo Cortés" userId="034d58e9e5bbb01b" providerId="LiveId" clId="{F2FE6F6A-5013-4662-B41F-47D74DB0F228}" dt="2022-10-11T10:11:30.362" v="28350" actId="313"/>
          <ac:spMkLst>
            <pc:docMk/>
            <pc:sldMk cId="2464523107" sldId="265"/>
            <ac:spMk id="2" creationId="{A9E1F412-35B6-C1C3-6901-3C5A4FEEFD6F}"/>
          </ac:spMkLst>
        </pc:spChg>
        <pc:spChg chg="mod">
          <ac:chgData name="Carlos Fco. Calvillo Cortés" userId="034d58e9e5bbb01b" providerId="LiveId" clId="{F2FE6F6A-5013-4662-B41F-47D74DB0F228}" dt="2022-10-11T07:15:23.185" v="22966" actId="20577"/>
          <ac:spMkLst>
            <pc:docMk/>
            <pc:sldMk cId="2464523107" sldId="265"/>
            <ac:spMk id="3" creationId="{56259A26-6A5A-58CE-C761-B6D77430521C}"/>
          </ac:spMkLst>
        </pc:spChg>
      </pc:sldChg>
      <pc:sldChg chg="modSp mod ord">
        <pc:chgData name="Carlos Fco. Calvillo Cortés" userId="034d58e9e5bbb01b" providerId="LiveId" clId="{F2FE6F6A-5013-4662-B41F-47D74DB0F228}" dt="2022-10-11T03:24:47.620" v="10971" actId="313"/>
        <pc:sldMkLst>
          <pc:docMk/>
          <pc:sldMk cId="2821138122" sldId="266"/>
        </pc:sldMkLst>
        <pc:spChg chg="mod">
          <ac:chgData name="Carlos Fco. Calvillo Cortés" userId="034d58e9e5bbb01b" providerId="LiveId" clId="{F2FE6F6A-5013-4662-B41F-47D74DB0F228}" dt="2022-10-11T03:24:24.529" v="10949"/>
          <ac:spMkLst>
            <pc:docMk/>
            <pc:sldMk cId="2821138122" sldId="266"/>
            <ac:spMk id="2" creationId="{A9E1F412-35B6-C1C3-6901-3C5A4FEEFD6F}"/>
          </ac:spMkLst>
        </pc:spChg>
        <pc:spChg chg="mod">
          <ac:chgData name="Carlos Fco. Calvillo Cortés" userId="034d58e9e5bbb01b" providerId="LiveId" clId="{F2FE6F6A-5013-4662-B41F-47D74DB0F228}" dt="2022-10-11T03:24:47.620" v="10971" actId="313"/>
          <ac:spMkLst>
            <pc:docMk/>
            <pc:sldMk cId="2821138122" sldId="266"/>
            <ac:spMk id="3" creationId="{56259A26-6A5A-58CE-C761-B6D77430521C}"/>
          </ac:spMkLst>
        </pc:spChg>
        <pc:graphicFrameChg chg="mod">
          <ac:chgData name="Carlos Fco. Calvillo Cortés" userId="034d58e9e5bbb01b" providerId="LiveId" clId="{F2FE6F6A-5013-4662-B41F-47D74DB0F228}" dt="2022-10-11T03:24:42.421" v="10970" actId="1076"/>
          <ac:graphicFrameMkLst>
            <pc:docMk/>
            <pc:sldMk cId="2821138122" sldId="266"/>
            <ac:graphicFrameMk id="4" creationId="{5D2D0CF1-7EE9-366E-6255-996BD83AA540}"/>
          </ac:graphicFrameMkLst>
        </pc:graphicFrameChg>
      </pc:sldChg>
      <pc:sldChg chg="addSp delSp modSp mod">
        <pc:chgData name="Carlos Fco. Calvillo Cortés" userId="034d58e9e5bbb01b" providerId="LiveId" clId="{F2FE6F6A-5013-4662-B41F-47D74DB0F228}" dt="2022-10-11T07:19:35.275" v="22997" actId="1076"/>
        <pc:sldMkLst>
          <pc:docMk/>
          <pc:sldMk cId="17766130" sldId="267"/>
        </pc:sldMkLst>
        <pc:spChg chg="mod">
          <ac:chgData name="Carlos Fco. Calvillo Cortés" userId="034d58e9e5bbb01b" providerId="LiveId" clId="{F2FE6F6A-5013-4662-B41F-47D74DB0F228}" dt="2022-10-11T07:16:14.223" v="22990" actId="20577"/>
          <ac:spMkLst>
            <pc:docMk/>
            <pc:sldMk cId="17766130" sldId="267"/>
            <ac:spMk id="3" creationId="{FC86BA9C-8517-6E93-D396-8FBA95320DDE}"/>
          </ac:spMkLst>
        </pc:spChg>
        <pc:picChg chg="del">
          <ac:chgData name="Carlos Fco. Calvillo Cortés" userId="034d58e9e5bbb01b" providerId="LiveId" clId="{F2FE6F6A-5013-4662-B41F-47D74DB0F228}" dt="2022-10-11T07:19:04.066" v="22991" actId="478"/>
          <ac:picMkLst>
            <pc:docMk/>
            <pc:sldMk cId="17766130" sldId="267"/>
            <ac:picMk id="5" creationId="{93BD395E-B536-5FA5-F0C7-ECC366D7502C}"/>
          </ac:picMkLst>
        </pc:picChg>
        <pc:picChg chg="add mod">
          <ac:chgData name="Carlos Fco. Calvillo Cortés" userId="034d58e9e5bbb01b" providerId="LiveId" clId="{F2FE6F6A-5013-4662-B41F-47D74DB0F228}" dt="2022-10-11T07:19:35.275" v="22997" actId="1076"/>
          <ac:picMkLst>
            <pc:docMk/>
            <pc:sldMk cId="17766130" sldId="267"/>
            <ac:picMk id="6" creationId="{4A408017-E368-DB13-5A3E-C4BA5E69B127}"/>
          </ac:picMkLst>
        </pc:picChg>
      </pc:sldChg>
      <pc:sldChg chg="modSp mod">
        <pc:chgData name="Carlos Fco. Calvillo Cortés" userId="034d58e9e5bbb01b" providerId="LiveId" clId="{F2FE6F6A-5013-4662-B41F-47D74DB0F228}" dt="2022-10-11T10:38:05.712" v="28679" actId="27636"/>
        <pc:sldMkLst>
          <pc:docMk/>
          <pc:sldMk cId="1200729879" sldId="268"/>
        </pc:sldMkLst>
        <pc:spChg chg="mod">
          <ac:chgData name="Carlos Fco. Calvillo Cortés" userId="034d58e9e5bbb01b" providerId="LiveId" clId="{F2FE6F6A-5013-4662-B41F-47D74DB0F228}" dt="2022-10-11T10:38:05.712" v="28679" actId="27636"/>
          <ac:spMkLst>
            <pc:docMk/>
            <pc:sldMk cId="1200729879" sldId="268"/>
            <ac:spMk id="3" creationId="{C12E44B4-9436-58C7-5D15-4C0A41B28C41}"/>
          </ac:spMkLst>
        </pc:spChg>
      </pc:sldChg>
      <pc:sldChg chg="del">
        <pc:chgData name="Carlos Fco. Calvillo Cortés" userId="034d58e9e5bbb01b" providerId="LiveId" clId="{F2FE6F6A-5013-4662-B41F-47D74DB0F228}" dt="2022-10-11T02:28:32.508" v="8468" actId="47"/>
        <pc:sldMkLst>
          <pc:docMk/>
          <pc:sldMk cId="4067425710" sldId="269"/>
        </pc:sldMkLst>
      </pc:sldChg>
      <pc:sldChg chg="addSp delSp modSp mod">
        <pc:chgData name="Carlos Fco. Calvillo Cortés" userId="034d58e9e5bbb01b" providerId="LiveId" clId="{F2FE6F6A-5013-4662-B41F-47D74DB0F228}" dt="2022-10-11T03:43:51.063" v="11156" actId="14100"/>
        <pc:sldMkLst>
          <pc:docMk/>
          <pc:sldMk cId="2174061428" sldId="270"/>
        </pc:sldMkLst>
        <pc:picChg chg="del">
          <ac:chgData name="Carlos Fco. Calvillo Cortés" userId="034d58e9e5bbb01b" providerId="LiveId" clId="{F2FE6F6A-5013-4662-B41F-47D74DB0F228}" dt="2022-10-10T20:59:46.649" v="0" actId="478"/>
          <ac:picMkLst>
            <pc:docMk/>
            <pc:sldMk cId="2174061428" sldId="270"/>
            <ac:picMk id="5" creationId="{D670AF1B-9C91-E526-C978-0756F093EB4F}"/>
          </ac:picMkLst>
        </pc:picChg>
        <pc:picChg chg="add del">
          <ac:chgData name="Carlos Fco. Calvillo Cortés" userId="034d58e9e5bbb01b" providerId="LiveId" clId="{F2FE6F6A-5013-4662-B41F-47D74DB0F228}" dt="2022-10-10T20:59:48.464" v="2" actId="22"/>
          <ac:picMkLst>
            <pc:docMk/>
            <pc:sldMk cId="2174061428" sldId="270"/>
            <ac:picMk id="6" creationId="{71ED8220-1E7E-77AF-0FAF-A5FBC95BA1A1}"/>
          </ac:picMkLst>
        </pc:picChg>
        <pc:picChg chg="del">
          <ac:chgData name="Carlos Fco. Calvillo Cortés" userId="034d58e9e5bbb01b" providerId="LiveId" clId="{F2FE6F6A-5013-4662-B41F-47D74DB0F228}" dt="2022-10-10T20:59:57.551" v="5" actId="478"/>
          <ac:picMkLst>
            <pc:docMk/>
            <pc:sldMk cId="2174061428" sldId="270"/>
            <ac:picMk id="7" creationId="{1E22DEF0-D713-7D9C-2B3D-C3D6B03259EE}"/>
          </ac:picMkLst>
        </pc:picChg>
        <pc:picChg chg="add del mod">
          <ac:chgData name="Carlos Fco. Calvillo Cortés" userId="034d58e9e5bbb01b" providerId="LiveId" clId="{F2FE6F6A-5013-4662-B41F-47D74DB0F228}" dt="2022-10-10T22:04:54.549" v="1502" actId="478"/>
          <ac:picMkLst>
            <pc:docMk/>
            <pc:sldMk cId="2174061428" sldId="270"/>
            <ac:picMk id="9" creationId="{26BD5530-E7DB-8862-0C07-7BE9EF1DE635}"/>
          </ac:picMkLst>
        </pc:picChg>
        <pc:picChg chg="add del mod">
          <ac:chgData name="Carlos Fco. Calvillo Cortés" userId="034d58e9e5bbb01b" providerId="LiveId" clId="{F2FE6F6A-5013-4662-B41F-47D74DB0F228}" dt="2022-10-10T22:04:52.045" v="1501" actId="478"/>
          <ac:picMkLst>
            <pc:docMk/>
            <pc:sldMk cId="2174061428" sldId="270"/>
            <ac:picMk id="11" creationId="{954D1618-5097-455F-EDD7-953BD69412F0}"/>
          </ac:picMkLst>
        </pc:picChg>
        <pc:picChg chg="add mod">
          <ac:chgData name="Carlos Fco. Calvillo Cortés" userId="034d58e9e5bbb01b" providerId="LiveId" clId="{F2FE6F6A-5013-4662-B41F-47D74DB0F228}" dt="2022-10-11T03:43:51.063" v="11156" actId="14100"/>
          <ac:picMkLst>
            <pc:docMk/>
            <pc:sldMk cId="2174061428" sldId="270"/>
            <ac:picMk id="13" creationId="{4276D821-AE55-74C9-AC69-92B6EE749652}"/>
          </ac:picMkLst>
        </pc:picChg>
        <pc:picChg chg="add mod">
          <ac:chgData name="Carlos Fco. Calvillo Cortés" userId="034d58e9e5bbb01b" providerId="LiveId" clId="{F2FE6F6A-5013-4662-B41F-47D74DB0F228}" dt="2022-10-11T03:43:51.063" v="11156" actId="14100"/>
          <ac:picMkLst>
            <pc:docMk/>
            <pc:sldMk cId="2174061428" sldId="270"/>
            <ac:picMk id="15" creationId="{8FBE422D-14CC-A923-579B-ABD43881B23E}"/>
          </ac:picMkLst>
        </pc:picChg>
      </pc:sldChg>
      <pc:sldChg chg="modSp mod">
        <pc:chgData name="Carlos Fco. Calvillo Cortés" userId="034d58e9e5bbb01b" providerId="LiveId" clId="{F2FE6F6A-5013-4662-B41F-47D74DB0F228}" dt="2022-10-11T10:11:31.444" v="28351" actId="313"/>
        <pc:sldMkLst>
          <pc:docMk/>
          <pc:sldMk cId="178836330" sldId="271"/>
        </pc:sldMkLst>
        <pc:spChg chg="mod">
          <ac:chgData name="Carlos Fco. Calvillo Cortés" userId="034d58e9e5bbb01b" providerId="LiveId" clId="{F2FE6F6A-5013-4662-B41F-47D74DB0F228}" dt="2022-10-11T10:11:31.444" v="28351" actId="313"/>
          <ac:spMkLst>
            <pc:docMk/>
            <pc:sldMk cId="178836330" sldId="271"/>
            <ac:spMk id="2" creationId="{A9E1F412-35B6-C1C3-6901-3C5A4FEEFD6F}"/>
          </ac:spMkLst>
        </pc:spChg>
        <pc:spChg chg="mod">
          <ac:chgData name="Carlos Fco. Calvillo Cortés" userId="034d58e9e5bbb01b" providerId="LiveId" clId="{F2FE6F6A-5013-4662-B41F-47D74DB0F228}" dt="2022-10-11T07:15:45.791" v="22973" actId="20577"/>
          <ac:spMkLst>
            <pc:docMk/>
            <pc:sldMk cId="178836330" sldId="271"/>
            <ac:spMk id="3" creationId="{56259A26-6A5A-58CE-C761-B6D77430521C}"/>
          </ac:spMkLst>
        </pc:spChg>
      </pc:sldChg>
      <pc:sldChg chg="modSp add mod">
        <pc:chgData name="Carlos Fco. Calvillo Cortés" userId="034d58e9e5bbb01b" providerId="LiveId" clId="{F2FE6F6A-5013-4662-B41F-47D74DB0F228}" dt="2022-10-10T21:49:32.471" v="1049" actId="20577"/>
        <pc:sldMkLst>
          <pc:docMk/>
          <pc:sldMk cId="1955599386" sldId="272"/>
        </pc:sldMkLst>
        <pc:spChg chg="mod">
          <ac:chgData name="Carlos Fco. Calvillo Cortés" userId="034d58e9e5bbb01b" providerId="LiveId" clId="{F2FE6F6A-5013-4662-B41F-47D74DB0F228}" dt="2022-10-10T21:49:32.471" v="1049" actId="20577"/>
          <ac:spMkLst>
            <pc:docMk/>
            <pc:sldMk cId="1955599386" sldId="272"/>
            <ac:spMk id="3" creationId="{C12E44B4-9436-58C7-5D15-4C0A41B28C41}"/>
          </ac:spMkLst>
        </pc:spChg>
      </pc:sldChg>
      <pc:sldChg chg="delSp add del mod">
        <pc:chgData name="Carlos Fco. Calvillo Cortés" userId="034d58e9e5bbb01b" providerId="LiveId" clId="{F2FE6F6A-5013-4662-B41F-47D74DB0F228}" dt="2022-10-10T21:20:20.847" v="14" actId="47"/>
        <pc:sldMkLst>
          <pc:docMk/>
          <pc:sldMk cId="3373556537" sldId="272"/>
        </pc:sldMkLst>
        <pc:picChg chg="del">
          <ac:chgData name="Carlos Fco. Calvillo Cortés" userId="034d58e9e5bbb01b" providerId="LiveId" clId="{F2FE6F6A-5013-4662-B41F-47D74DB0F228}" dt="2022-10-10T21:20:18.499" v="12" actId="478"/>
          <ac:picMkLst>
            <pc:docMk/>
            <pc:sldMk cId="3373556537" sldId="272"/>
            <ac:picMk id="9" creationId="{26BD5530-E7DB-8862-0C07-7BE9EF1DE635}"/>
          </ac:picMkLst>
        </pc:picChg>
        <pc:picChg chg="del">
          <ac:chgData name="Carlos Fco. Calvillo Cortés" userId="034d58e9e5bbb01b" providerId="LiveId" clId="{F2FE6F6A-5013-4662-B41F-47D74DB0F228}" dt="2022-10-10T21:20:19.090" v="13" actId="478"/>
          <ac:picMkLst>
            <pc:docMk/>
            <pc:sldMk cId="3373556537" sldId="272"/>
            <ac:picMk id="11" creationId="{954D1618-5097-455F-EDD7-953BD69412F0}"/>
          </ac:picMkLst>
        </pc:picChg>
      </pc:sldChg>
      <pc:sldChg chg="modSp add mod">
        <pc:chgData name="Carlos Fco. Calvillo Cortés" userId="034d58e9e5bbb01b" providerId="LiveId" clId="{F2FE6F6A-5013-4662-B41F-47D74DB0F228}" dt="2022-10-11T10:39:48.951" v="28683" actId="113"/>
        <pc:sldMkLst>
          <pc:docMk/>
          <pc:sldMk cId="3273917797" sldId="273"/>
        </pc:sldMkLst>
        <pc:spChg chg="mod">
          <ac:chgData name="Carlos Fco. Calvillo Cortés" userId="034d58e9e5bbb01b" providerId="LiveId" clId="{F2FE6F6A-5013-4662-B41F-47D74DB0F228}" dt="2022-10-11T10:39:48.951" v="28683" actId="113"/>
          <ac:spMkLst>
            <pc:docMk/>
            <pc:sldMk cId="3273917797" sldId="273"/>
            <ac:spMk id="3" creationId="{C12E44B4-9436-58C7-5D15-4C0A41B28C41}"/>
          </ac:spMkLst>
        </pc:spChg>
      </pc:sldChg>
      <pc:sldChg chg="add del">
        <pc:chgData name="Carlos Fco. Calvillo Cortés" userId="034d58e9e5bbb01b" providerId="LiveId" clId="{F2FE6F6A-5013-4662-B41F-47D74DB0F228}" dt="2022-10-10T21:56:09.743" v="1148" actId="47"/>
        <pc:sldMkLst>
          <pc:docMk/>
          <pc:sldMk cId="2029657338" sldId="274"/>
        </pc:sldMkLst>
      </pc:sldChg>
      <pc:sldChg chg="new del">
        <pc:chgData name="Carlos Fco. Calvillo Cortés" userId="034d58e9e5bbb01b" providerId="LiveId" clId="{F2FE6F6A-5013-4662-B41F-47D74DB0F228}" dt="2022-10-10T21:36:52.953" v="697" actId="47"/>
        <pc:sldMkLst>
          <pc:docMk/>
          <pc:sldMk cId="1098398893" sldId="275"/>
        </pc:sldMkLst>
      </pc:sldChg>
      <pc:sldChg chg="addSp delSp modSp add mod">
        <pc:chgData name="Carlos Fco. Calvillo Cortés" userId="034d58e9e5bbb01b" providerId="LiveId" clId="{F2FE6F6A-5013-4662-B41F-47D74DB0F228}" dt="2022-10-10T22:28:46.739" v="1789" actId="1076"/>
        <pc:sldMkLst>
          <pc:docMk/>
          <pc:sldMk cId="2581365607" sldId="275"/>
        </pc:sldMkLst>
        <pc:spChg chg="mod">
          <ac:chgData name="Carlos Fco. Calvillo Cortés" userId="034d58e9e5bbb01b" providerId="LiveId" clId="{F2FE6F6A-5013-4662-B41F-47D74DB0F228}" dt="2022-10-10T22:28:32.436" v="1785" actId="14"/>
          <ac:spMkLst>
            <pc:docMk/>
            <pc:sldMk cId="2581365607" sldId="275"/>
            <ac:spMk id="3" creationId="{C12E44B4-9436-58C7-5D15-4C0A41B28C41}"/>
          </ac:spMkLst>
        </pc:spChg>
        <pc:picChg chg="add del mod">
          <ac:chgData name="Carlos Fco. Calvillo Cortés" userId="034d58e9e5bbb01b" providerId="LiveId" clId="{F2FE6F6A-5013-4662-B41F-47D74DB0F228}" dt="2022-10-10T21:40:24.066" v="955" actId="478"/>
          <ac:picMkLst>
            <pc:docMk/>
            <pc:sldMk cId="2581365607" sldId="275"/>
            <ac:picMk id="5" creationId="{7C758609-826D-D755-1877-00943BA15F52}"/>
          </ac:picMkLst>
        </pc:picChg>
        <pc:picChg chg="add del mod">
          <ac:chgData name="Carlos Fco. Calvillo Cortés" userId="034d58e9e5bbb01b" providerId="LiveId" clId="{F2FE6F6A-5013-4662-B41F-47D74DB0F228}" dt="2022-10-10T21:54:49.679" v="1141" actId="478"/>
          <ac:picMkLst>
            <pc:docMk/>
            <pc:sldMk cId="2581365607" sldId="275"/>
            <ac:picMk id="7" creationId="{C8BF065A-F59E-72C2-D394-DFF7A5503751}"/>
          </ac:picMkLst>
        </pc:picChg>
        <pc:picChg chg="del">
          <ac:chgData name="Carlos Fco. Calvillo Cortés" userId="034d58e9e5bbb01b" providerId="LiveId" clId="{F2FE6F6A-5013-4662-B41F-47D74DB0F228}" dt="2022-10-10T21:36:56.915" v="699" actId="478"/>
          <ac:picMkLst>
            <pc:docMk/>
            <pc:sldMk cId="2581365607" sldId="275"/>
            <ac:picMk id="9" creationId="{26BD5530-E7DB-8862-0C07-7BE9EF1DE635}"/>
          </ac:picMkLst>
        </pc:picChg>
        <pc:picChg chg="add del">
          <ac:chgData name="Carlos Fco. Calvillo Cortés" userId="034d58e9e5bbb01b" providerId="LiveId" clId="{F2FE6F6A-5013-4662-B41F-47D74DB0F228}" dt="2022-10-10T21:47:18.469" v="959" actId="478"/>
          <ac:picMkLst>
            <pc:docMk/>
            <pc:sldMk cId="2581365607" sldId="275"/>
            <ac:picMk id="10" creationId="{F3067F17-61B3-C92B-0BAD-9AFC70075A39}"/>
          </ac:picMkLst>
        </pc:picChg>
        <pc:picChg chg="del">
          <ac:chgData name="Carlos Fco. Calvillo Cortés" userId="034d58e9e5bbb01b" providerId="LiveId" clId="{F2FE6F6A-5013-4662-B41F-47D74DB0F228}" dt="2022-10-10T21:36:57.475" v="700" actId="478"/>
          <ac:picMkLst>
            <pc:docMk/>
            <pc:sldMk cId="2581365607" sldId="275"/>
            <ac:picMk id="11" creationId="{954D1618-5097-455F-EDD7-953BD69412F0}"/>
          </ac:picMkLst>
        </pc:picChg>
        <pc:picChg chg="add del mod">
          <ac:chgData name="Carlos Fco. Calvillo Cortés" userId="034d58e9e5bbb01b" providerId="LiveId" clId="{F2FE6F6A-5013-4662-B41F-47D74DB0F228}" dt="2022-10-10T21:55:00.871" v="1144" actId="478"/>
          <ac:picMkLst>
            <pc:docMk/>
            <pc:sldMk cId="2581365607" sldId="275"/>
            <ac:picMk id="13" creationId="{D1984681-4292-E36B-2AA9-9F9155419E8B}"/>
          </ac:picMkLst>
        </pc:picChg>
        <pc:picChg chg="add mod">
          <ac:chgData name="Carlos Fco. Calvillo Cortés" userId="034d58e9e5bbb01b" providerId="LiveId" clId="{F2FE6F6A-5013-4662-B41F-47D74DB0F228}" dt="2022-10-10T22:28:46.739" v="1789" actId="1076"/>
          <ac:picMkLst>
            <pc:docMk/>
            <pc:sldMk cId="2581365607" sldId="275"/>
            <ac:picMk id="15" creationId="{FF130480-0E6B-E3D0-AF53-FE37DE5A3474}"/>
          </ac:picMkLst>
        </pc:picChg>
        <pc:picChg chg="add mod">
          <ac:chgData name="Carlos Fco. Calvillo Cortés" userId="034d58e9e5bbb01b" providerId="LiveId" clId="{F2FE6F6A-5013-4662-B41F-47D74DB0F228}" dt="2022-10-10T22:28:44.297" v="1788" actId="1076"/>
          <ac:picMkLst>
            <pc:docMk/>
            <pc:sldMk cId="2581365607" sldId="275"/>
            <ac:picMk id="17" creationId="{9796315D-9161-A77A-899A-CA10AE5091B9}"/>
          </ac:picMkLst>
        </pc:picChg>
      </pc:sldChg>
      <pc:sldChg chg="modSp add mod">
        <pc:chgData name="Carlos Fco. Calvillo Cortés" userId="034d58e9e5bbb01b" providerId="LiveId" clId="{F2FE6F6A-5013-4662-B41F-47D74DB0F228}" dt="2022-10-11T10:40:22.523" v="28699" actId="113"/>
        <pc:sldMkLst>
          <pc:docMk/>
          <pc:sldMk cId="457694199" sldId="276"/>
        </pc:sldMkLst>
        <pc:spChg chg="mod">
          <ac:chgData name="Carlos Fco. Calvillo Cortés" userId="034d58e9e5bbb01b" providerId="LiveId" clId="{F2FE6F6A-5013-4662-B41F-47D74DB0F228}" dt="2022-10-11T10:40:22.523" v="28699" actId="113"/>
          <ac:spMkLst>
            <pc:docMk/>
            <pc:sldMk cId="457694199" sldId="276"/>
            <ac:spMk id="3" creationId="{C12E44B4-9436-58C7-5D15-4C0A41B28C41}"/>
          </ac:spMkLst>
        </pc:spChg>
      </pc:sldChg>
      <pc:sldChg chg="addSp delSp modSp new del mod">
        <pc:chgData name="Carlos Fco. Calvillo Cortés" userId="034d58e9e5bbb01b" providerId="LiveId" clId="{F2FE6F6A-5013-4662-B41F-47D74DB0F228}" dt="2022-10-10T21:59:42.587" v="1154" actId="47"/>
        <pc:sldMkLst>
          <pc:docMk/>
          <pc:sldMk cId="1410054064" sldId="277"/>
        </pc:sldMkLst>
        <pc:spChg chg="mod">
          <ac:chgData name="Carlos Fco. Calvillo Cortés" userId="034d58e9e5bbb01b" providerId="LiveId" clId="{F2FE6F6A-5013-4662-B41F-47D74DB0F228}" dt="2022-10-10T21:51:51.804" v="1139"/>
          <ac:spMkLst>
            <pc:docMk/>
            <pc:sldMk cId="1410054064" sldId="277"/>
            <ac:spMk id="2" creationId="{A0DE6367-2ED9-1DE8-58D7-8322BE88FBD0}"/>
          </ac:spMkLst>
        </pc:spChg>
        <pc:spChg chg="del">
          <ac:chgData name="Carlos Fco. Calvillo Cortés" userId="034d58e9e5bbb01b" providerId="LiveId" clId="{F2FE6F6A-5013-4662-B41F-47D74DB0F228}" dt="2022-10-10T21:51:43.572" v="1138" actId="478"/>
          <ac:spMkLst>
            <pc:docMk/>
            <pc:sldMk cId="1410054064" sldId="277"/>
            <ac:spMk id="3" creationId="{7E313A5C-5FC0-03B4-CD4F-5A14E163DC62}"/>
          </ac:spMkLst>
        </pc:spChg>
        <pc:picChg chg="add">
          <ac:chgData name="Carlos Fco. Calvillo Cortés" userId="034d58e9e5bbb01b" providerId="LiveId" clId="{F2FE6F6A-5013-4662-B41F-47D74DB0F228}" dt="2022-10-10T21:51:40.086" v="1137" actId="22"/>
          <ac:picMkLst>
            <pc:docMk/>
            <pc:sldMk cId="1410054064" sldId="277"/>
            <ac:picMk id="5" creationId="{F7ED26FB-1C99-949F-EAE4-83EA4538F5DC}"/>
          </ac:picMkLst>
        </pc:picChg>
      </pc:sldChg>
      <pc:sldChg chg="addSp delSp modSp add mod">
        <pc:chgData name="Carlos Fco. Calvillo Cortés" userId="034d58e9e5bbb01b" providerId="LiveId" clId="{F2FE6F6A-5013-4662-B41F-47D74DB0F228}" dt="2022-10-11T09:29:05.444" v="27346" actId="14100"/>
        <pc:sldMkLst>
          <pc:docMk/>
          <pc:sldMk cId="4277479168" sldId="278"/>
        </pc:sldMkLst>
        <pc:spChg chg="add mod">
          <ac:chgData name="Carlos Fco. Calvillo Cortés" userId="034d58e9e5bbb01b" providerId="LiveId" clId="{F2FE6F6A-5013-4662-B41F-47D74DB0F228}" dt="2022-10-11T09:29:05.444" v="27346" actId="14100"/>
          <ac:spMkLst>
            <pc:docMk/>
            <pc:sldMk cId="4277479168" sldId="278"/>
            <ac:spMk id="10" creationId="{F4BCEB68-2701-4F29-81AE-B7A8C797DB79}"/>
          </ac:spMkLst>
        </pc:spChg>
        <pc:spChg chg="add mod">
          <ac:chgData name="Carlos Fco. Calvillo Cortés" userId="034d58e9e5bbb01b" providerId="LiveId" clId="{F2FE6F6A-5013-4662-B41F-47D74DB0F228}" dt="2022-10-11T03:25:41.030" v="10984" actId="14100"/>
          <ac:spMkLst>
            <pc:docMk/>
            <pc:sldMk cId="4277479168" sldId="278"/>
            <ac:spMk id="11" creationId="{4568B78D-9F19-7665-6363-D1562C6AF573}"/>
          </ac:spMkLst>
        </pc:spChg>
        <pc:picChg chg="add del mod">
          <ac:chgData name="Carlos Fco. Calvillo Cortés" userId="034d58e9e5bbb01b" providerId="LiveId" clId="{F2FE6F6A-5013-4662-B41F-47D74DB0F228}" dt="2022-10-10T22:00:00.962" v="1159" actId="478"/>
          <ac:picMkLst>
            <pc:docMk/>
            <pc:sldMk cId="4277479168" sldId="278"/>
            <ac:picMk id="4" creationId="{DA57EDB7-6E2F-BF0A-899B-11B7996EEC9C}"/>
          </ac:picMkLst>
        </pc:picChg>
        <pc:picChg chg="del">
          <ac:chgData name="Carlos Fco. Calvillo Cortés" userId="034d58e9e5bbb01b" providerId="LiveId" clId="{F2FE6F6A-5013-4662-B41F-47D74DB0F228}" dt="2022-10-10T21:59:27.878" v="1152" actId="478"/>
          <ac:picMkLst>
            <pc:docMk/>
            <pc:sldMk cId="4277479168" sldId="278"/>
            <ac:picMk id="5" creationId="{F7ED26FB-1C99-949F-EAE4-83EA4538F5DC}"/>
          </ac:picMkLst>
        </pc:picChg>
        <pc:picChg chg="add del">
          <ac:chgData name="Carlos Fco. Calvillo Cortés" userId="034d58e9e5bbb01b" providerId="LiveId" clId="{F2FE6F6A-5013-4662-B41F-47D74DB0F228}" dt="2022-10-10T22:00:12.111" v="1161" actId="478"/>
          <ac:picMkLst>
            <pc:docMk/>
            <pc:sldMk cId="4277479168" sldId="278"/>
            <ac:picMk id="7" creationId="{284FF1FD-88AB-F5EE-11A5-42CF4D8F7A99}"/>
          </ac:picMkLst>
        </pc:picChg>
        <pc:picChg chg="add del mod">
          <ac:chgData name="Carlos Fco. Calvillo Cortés" userId="034d58e9e5bbb01b" providerId="LiveId" clId="{F2FE6F6A-5013-4662-B41F-47D74DB0F228}" dt="2022-10-10T22:31:39.728" v="1790" actId="478"/>
          <ac:picMkLst>
            <pc:docMk/>
            <pc:sldMk cId="4277479168" sldId="278"/>
            <ac:picMk id="9" creationId="{A80BD062-860E-EB8C-915D-B38AAD5A1BA2}"/>
          </ac:picMkLst>
        </pc:picChg>
        <pc:picChg chg="add del">
          <ac:chgData name="Carlos Fco. Calvillo Cortés" userId="034d58e9e5bbb01b" providerId="LiveId" clId="{F2FE6F6A-5013-4662-B41F-47D74DB0F228}" dt="2022-10-10T22:31:42.851" v="1792" actId="478"/>
          <ac:picMkLst>
            <pc:docMk/>
            <pc:sldMk cId="4277479168" sldId="278"/>
            <ac:picMk id="13" creationId="{81C2236B-3CD6-586E-D614-09E8238A4F72}"/>
          </ac:picMkLst>
        </pc:picChg>
        <pc:picChg chg="add mod">
          <ac:chgData name="Carlos Fco. Calvillo Cortés" userId="034d58e9e5bbb01b" providerId="LiveId" clId="{F2FE6F6A-5013-4662-B41F-47D74DB0F228}" dt="2022-10-11T03:25:09.793" v="10978" actId="1076"/>
          <ac:picMkLst>
            <pc:docMk/>
            <pc:sldMk cId="4277479168" sldId="278"/>
            <ac:picMk id="15" creationId="{F3F9951C-8714-AF6B-55E9-6AF86B813D1C}"/>
          </ac:picMkLst>
        </pc:picChg>
      </pc:sldChg>
      <pc:sldChg chg="addSp delSp modSp new mod">
        <pc:chgData name="Carlos Fco. Calvillo Cortés" userId="034d58e9e5bbb01b" providerId="LiveId" clId="{F2FE6F6A-5013-4662-B41F-47D74DB0F228}" dt="2022-10-11T03:34:31.496" v="11035" actId="1076"/>
        <pc:sldMkLst>
          <pc:docMk/>
          <pc:sldMk cId="1207599499" sldId="279"/>
        </pc:sldMkLst>
        <pc:spChg chg="mod">
          <ac:chgData name="Carlos Fco. Calvillo Cortés" userId="034d58e9e5bbb01b" providerId="LiveId" clId="{F2FE6F6A-5013-4662-B41F-47D74DB0F228}" dt="2022-10-10T22:11:36.155" v="1658"/>
          <ac:spMkLst>
            <pc:docMk/>
            <pc:sldMk cId="1207599499" sldId="279"/>
            <ac:spMk id="2" creationId="{4CC764B0-DE5E-C422-7E60-187AF967C8A7}"/>
          </ac:spMkLst>
        </pc:spChg>
        <pc:spChg chg="del">
          <ac:chgData name="Carlos Fco. Calvillo Cortés" userId="034d58e9e5bbb01b" providerId="LiveId" clId="{F2FE6F6A-5013-4662-B41F-47D74DB0F228}" dt="2022-10-10T23:07:17.948" v="1805" actId="478"/>
          <ac:spMkLst>
            <pc:docMk/>
            <pc:sldMk cId="1207599499" sldId="279"/>
            <ac:spMk id="3" creationId="{AA88E2C2-1A9D-CE53-0396-8156944270A3}"/>
          </ac:spMkLst>
        </pc:spChg>
        <pc:spChg chg="add mod">
          <ac:chgData name="Carlos Fco. Calvillo Cortés" userId="034d58e9e5bbb01b" providerId="LiveId" clId="{F2FE6F6A-5013-4662-B41F-47D74DB0F228}" dt="2022-10-11T03:26:07.552" v="11001" actId="1038"/>
          <ac:spMkLst>
            <pc:docMk/>
            <pc:sldMk cId="1207599499" sldId="279"/>
            <ac:spMk id="12" creationId="{ABDA7F85-782E-1D26-2A20-7AE4EF9D8F51}"/>
          </ac:spMkLst>
        </pc:spChg>
        <pc:spChg chg="add del mod">
          <ac:chgData name="Carlos Fco. Calvillo Cortés" userId="034d58e9e5bbb01b" providerId="LiveId" clId="{F2FE6F6A-5013-4662-B41F-47D74DB0F228}" dt="2022-10-10T23:08:33.608" v="1845" actId="478"/>
          <ac:spMkLst>
            <pc:docMk/>
            <pc:sldMk cId="1207599499" sldId="279"/>
            <ac:spMk id="13" creationId="{8D9A77FF-6A99-F534-CBF9-CD2CCD56BCB3}"/>
          </ac:spMkLst>
        </pc:spChg>
        <pc:spChg chg="add mod">
          <ac:chgData name="Carlos Fco. Calvillo Cortés" userId="034d58e9e5bbb01b" providerId="LiveId" clId="{F2FE6F6A-5013-4662-B41F-47D74DB0F228}" dt="2022-10-10T23:08:46.853" v="1873" actId="403"/>
          <ac:spMkLst>
            <pc:docMk/>
            <pc:sldMk cId="1207599499" sldId="279"/>
            <ac:spMk id="14" creationId="{592C123E-4BDB-7FF6-0004-5091450ED14F}"/>
          </ac:spMkLst>
        </pc:spChg>
        <pc:spChg chg="add mod">
          <ac:chgData name="Carlos Fco. Calvillo Cortés" userId="034d58e9e5bbb01b" providerId="LiveId" clId="{F2FE6F6A-5013-4662-B41F-47D74DB0F228}" dt="2022-10-10T23:26:28.165" v="2369" actId="1076"/>
          <ac:spMkLst>
            <pc:docMk/>
            <pc:sldMk cId="1207599499" sldId="279"/>
            <ac:spMk id="24" creationId="{3598D45F-5A10-FE48-760A-0B9F74F44495}"/>
          </ac:spMkLst>
        </pc:spChg>
        <pc:picChg chg="add del mod">
          <ac:chgData name="Carlos Fco. Calvillo Cortés" userId="034d58e9e5bbb01b" providerId="LiveId" clId="{F2FE6F6A-5013-4662-B41F-47D74DB0F228}" dt="2022-10-10T23:06:04.856" v="1804" actId="478"/>
          <ac:picMkLst>
            <pc:docMk/>
            <pc:sldMk cId="1207599499" sldId="279"/>
            <ac:picMk id="5" creationId="{4B961AEC-FCB3-74CE-5098-A5FB080F6972}"/>
          </ac:picMkLst>
        </pc:picChg>
        <pc:picChg chg="add del mod">
          <ac:chgData name="Carlos Fco. Calvillo Cortés" userId="034d58e9e5bbb01b" providerId="LiveId" clId="{F2FE6F6A-5013-4662-B41F-47D74DB0F228}" dt="2022-10-10T23:15:36.251" v="2269" actId="478"/>
          <ac:picMkLst>
            <pc:docMk/>
            <pc:sldMk cId="1207599499" sldId="279"/>
            <ac:picMk id="7" creationId="{AF112227-BCE8-AA28-E308-89535A1D0F5F}"/>
          </ac:picMkLst>
        </pc:picChg>
        <pc:picChg chg="add del mod">
          <ac:chgData name="Carlos Fco. Calvillo Cortés" userId="034d58e9e5bbb01b" providerId="LiveId" clId="{F2FE6F6A-5013-4662-B41F-47D74DB0F228}" dt="2022-10-10T23:07:40.816" v="1813" actId="478"/>
          <ac:picMkLst>
            <pc:docMk/>
            <pc:sldMk cId="1207599499" sldId="279"/>
            <ac:picMk id="9" creationId="{76FE4AF6-07C2-6BD9-EDC4-137E0C4CD039}"/>
          </ac:picMkLst>
        </pc:picChg>
        <pc:picChg chg="add del mod">
          <ac:chgData name="Carlos Fco. Calvillo Cortés" userId="034d58e9e5bbb01b" providerId="LiveId" clId="{F2FE6F6A-5013-4662-B41F-47D74DB0F228}" dt="2022-10-10T23:14:36.615" v="2266" actId="478"/>
          <ac:picMkLst>
            <pc:docMk/>
            <pc:sldMk cId="1207599499" sldId="279"/>
            <ac:picMk id="11" creationId="{96269E63-1124-1C9B-A507-352192345895}"/>
          </ac:picMkLst>
        </pc:picChg>
        <pc:picChg chg="add mod">
          <ac:chgData name="Carlos Fco. Calvillo Cortés" userId="034d58e9e5bbb01b" providerId="LiveId" clId="{F2FE6F6A-5013-4662-B41F-47D74DB0F228}" dt="2022-10-10T23:14:43.986" v="2268" actId="1076"/>
          <ac:picMkLst>
            <pc:docMk/>
            <pc:sldMk cId="1207599499" sldId="279"/>
            <ac:picMk id="19" creationId="{8A74B7CB-1ACB-05BC-442B-85C8E21661B3}"/>
          </ac:picMkLst>
        </pc:picChg>
        <pc:picChg chg="add del mod">
          <ac:chgData name="Carlos Fco. Calvillo Cortés" userId="034d58e9e5bbb01b" providerId="LiveId" clId="{F2FE6F6A-5013-4662-B41F-47D74DB0F228}" dt="2022-10-10T23:19:39.838" v="2299" actId="478"/>
          <ac:picMkLst>
            <pc:docMk/>
            <pc:sldMk cId="1207599499" sldId="279"/>
            <ac:picMk id="21" creationId="{490F5FD4-6247-0877-EE70-B87984559930}"/>
          </ac:picMkLst>
        </pc:picChg>
        <pc:picChg chg="add del mod">
          <ac:chgData name="Carlos Fco. Calvillo Cortés" userId="034d58e9e5bbb01b" providerId="LiveId" clId="{F2FE6F6A-5013-4662-B41F-47D74DB0F228}" dt="2022-10-11T03:34:18.083" v="11031" actId="478"/>
          <ac:picMkLst>
            <pc:docMk/>
            <pc:sldMk cId="1207599499" sldId="279"/>
            <ac:picMk id="23" creationId="{C613BAB6-83D4-429E-DCEA-2502D05A4ED1}"/>
          </ac:picMkLst>
        </pc:picChg>
        <pc:picChg chg="add mod">
          <ac:chgData name="Carlos Fco. Calvillo Cortés" userId="034d58e9e5bbb01b" providerId="LiveId" clId="{F2FE6F6A-5013-4662-B41F-47D74DB0F228}" dt="2022-10-11T03:34:31.496" v="11035" actId="1076"/>
          <ac:picMkLst>
            <pc:docMk/>
            <pc:sldMk cId="1207599499" sldId="279"/>
            <ac:picMk id="28" creationId="{E37CA8BB-01A2-242E-0EF8-B8A6E775483E}"/>
          </ac:picMkLst>
        </pc:picChg>
        <pc:cxnChg chg="add mod">
          <ac:chgData name="Carlos Fco. Calvillo Cortés" userId="034d58e9e5bbb01b" providerId="LiveId" clId="{F2FE6F6A-5013-4662-B41F-47D74DB0F228}" dt="2022-10-10T23:09:13.233" v="1878" actId="14100"/>
          <ac:cxnSpMkLst>
            <pc:docMk/>
            <pc:sldMk cId="1207599499" sldId="279"/>
            <ac:cxnSpMk id="16" creationId="{A17B81EF-10F0-C998-A540-62EC24C68BBF}"/>
          </ac:cxnSpMkLst>
        </pc:cxnChg>
        <pc:cxnChg chg="add mod">
          <ac:chgData name="Carlos Fco. Calvillo Cortés" userId="034d58e9e5bbb01b" providerId="LiveId" clId="{F2FE6F6A-5013-4662-B41F-47D74DB0F228}" dt="2022-10-10T23:26:36.926" v="2371" actId="14100"/>
          <ac:cxnSpMkLst>
            <pc:docMk/>
            <pc:sldMk cId="1207599499" sldId="279"/>
            <ac:cxnSpMk id="25" creationId="{60FD643A-B273-F4C1-6F55-07495B8A7B2C}"/>
          </ac:cxnSpMkLst>
        </pc:cxnChg>
      </pc:sldChg>
      <pc:sldChg chg="modSp add mod">
        <pc:chgData name="Carlos Fco. Calvillo Cortés" userId="034d58e9e5bbb01b" providerId="LiveId" clId="{F2FE6F6A-5013-4662-B41F-47D74DB0F228}" dt="2022-10-11T10:11:24.249" v="28344" actId="313"/>
        <pc:sldMkLst>
          <pc:docMk/>
          <pc:sldMk cId="3940634909" sldId="280"/>
        </pc:sldMkLst>
        <pc:spChg chg="mod">
          <ac:chgData name="Carlos Fco. Calvillo Cortés" userId="034d58e9e5bbb01b" providerId="LiveId" clId="{F2FE6F6A-5013-4662-B41F-47D74DB0F228}" dt="2022-10-11T10:11:24.249" v="28344" actId="313"/>
          <ac:spMkLst>
            <pc:docMk/>
            <pc:sldMk cId="3940634909" sldId="280"/>
            <ac:spMk id="2" creationId="{A9E1F412-35B6-C1C3-6901-3C5A4FEEFD6F}"/>
          </ac:spMkLst>
        </pc:spChg>
        <pc:spChg chg="mod">
          <ac:chgData name="Carlos Fco. Calvillo Cortés" userId="034d58e9e5bbb01b" providerId="LiveId" clId="{F2FE6F6A-5013-4662-B41F-47D74DB0F228}" dt="2022-10-10T22:17:00.427" v="1781" actId="20577"/>
          <ac:spMkLst>
            <pc:docMk/>
            <pc:sldMk cId="3940634909" sldId="280"/>
            <ac:spMk id="3" creationId="{56259A26-6A5A-58CE-C761-B6D77430521C}"/>
          </ac:spMkLst>
        </pc:spChg>
      </pc:sldChg>
      <pc:sldChg chg="modSp add mod">
        <pc:chgData name="Carlos Fco. Calvillo Cortés" userId="034d58e9e5bbb01b" providerId="LiveId" clId="{F2FE6F6A-5013-4662-B41F-47D74DB0F228}" dt="2022-10-11T05:27:59.069" v="18096" actId="113"/>
        <pc:sldMkLst>
          <pc:docMk/>
          <pc:sldMk cId="3277419237" sldId="281"/>
        </pc:sldMkLst>
        <pc:spChg chg="mod">
          <ac:chgData name="Carlos Fco. Calvillo Cortés" userId="034d58e9e5bbb01b" providerId="LiveId" clId="{F2FE6F6A-5013-4662-B41F-47D74DB0F228}" dt="2022-10-11T05:27:59.069" v="18096" actId="113"/>
          <ac:spMkLst>
            <pc:docMk/>
            <pc:sldMk cId="3277419237" sldId="281"/>
            <ac:spMk id="3" creationId="{C12E44B4-9436-58C7-5D15-4C0A41B28C41}"/>
          </ac:spMkLst>
        </pc:spChg>
      </pc:sldChg>
      <pc:sldChg chg="addSp modSp add mod">
        <pc:chgData name="Carlos Fco. Calvillo Cortés" userId="034d58e9e5bbb01b" providerId="LiveId" clId="{F2FE6F6A-5013-4662-B41F-47D74DB0F228}" dt="2022-10-11T05:28:21.730" v="18101" actId="14100"/>
        <pc:sldMkLst>
          <pc:docMk/>
          <pc:sldMk cId="508157518" sldId="282"/>
        </pc:sldMkLst>
        <pc:spChg chg="mod">
          <ac:chgData name="Carlos Fco. Calvillo Cortés" userId="034d58e9e5bbb01b" providerId="LiveId" clId="{F2FE6F6A-5013-4662-B41F-47D74DB0F228}" dt="2022-10-10T23:35:57.151" v="2680" actId="1076"/>
          <ac:spMkLst>
            <pc:docMk/>
            <pc:sldMk cId="508157518" sldId="282"/>
            <ac:spMk id="2" creationId="{5E30E4D7-3927-2A4A-9E91-44EDCB205E1B}"/>
          </ac:spMkLst>
        </pc:spChg>
        <pc:spChg chg="mod">
          <ac:chgData name="Carlos Fco. Calvillo Cortés" userId="034d58e9e5bbb01b" providerId="LiveId" clId="{F2FE6F6A-5013-4662-B41F-47D74DB0F228}" dt="2022-10-10T23:41:29.658" v="3073" actId="27636"/>
          <ac:spMkLst>
            <pc:docMk/>
            <pc:sldMk cId="508157518" sldId="282"/>
            <ac:spMk id="3" creationId="{C12E44B4-9436-58C7-5D15-4C0A41B28C41}"/>
          </ac:spMkLst>
        </pc:spChg>
        <pc:spChg chg="add mod">
          <ac:chgData name="Carlos Fco. Calvillo Cortés" userId="034d58e9e5bbb01b" providerId="LiveId" clId="{F2FE6F6A-5013-4662-B41F-47D74DB0F228}" dt="2022-10-11T05:28:21.730" v="18101" actId="14100"/>
          <ac:spMkLst>
            <pc:docMk/>
            <pc:sldMk cId="508157518" sldId="282"/>
            <ac:spMk id="4" creationId="{C69BBE67-5BD6-F444-DB45-E601AD43EDF9}"/>
          </ac:spMkLst>
        </pc:spChg>
        <pc:spChg chg="add mod">
          <ac:chgData name="Carlos Fco. Calvillo Cortés" userId="034d58e9e5bbb01b" providerId="LiveId" clId="{F2FE6F6A-5013-4662-B41F-47D74DB0F228}" dt="2022-10-11T05:28:21.730" v="18101" actId="14100"/>
          <ac:spMkLst>
            <pc:docMk/>
            <pc:sldMk cId="508157518" sldId="282"/>
            <ac:spMk id="5" creationId="{F6DBF740-64AA-195A-3EC3-DA76C5B40975}"/>
          </ac:spMkLst>
        </pc:spChg>
        <pc:spChg chg="add mod">
          <ac:chgData name="Carlos Fco. Calvillo Cortés" userId="034d58e9e5bbb01b" providerId="LiveId" clId="{F2FE6F6A-5013-4662-B41F-47D74DB0F228}" dt="2022-10-11T05:28:21.730" v="18101" actId="14100"/>
          <ac:spMkLst>
            <pc:docMk/>
            <pc:sldMk cId="508157518" sldId="282"/>
            <ac:spMk id="6" creationId="{1C43C01A-15A9-F5A5-B5BC-6DE548A8E7D4}"/>
          </ac:spMkLst>
        </pc:spChg>
        <pc:spChg chg="add mod">
          <ac:chgData name="Carlos Fco. Calvillo Cortés" userId="034d58e9e5bbb01b" providerId="LiveId" clId="{F2FE6F6A-5013-4662-B41F-47D74DB0F228}" dt="2022-10-10T23:42:35.825" v="3135" actId="1035"/>
          <ac:spMkLst>
            <pc:docMk/>
            <pc:sldMk cId="508157518" sldId="282"/>
            <ac:spMk id="7" creationId="{58C7D7A9-0D21-0316-33D5-5E55CA29C4DC}"/>
          </ac:spMkLst>
        </pc:spChg>
        <pc:spChg chg="add mod">
          <ac:chgData name="Carlos Fco. Calvillo Cortés" userId="034d58e9e5bbb01b" providerId="LiveId" clId="{F2FE6F6A-5013-4662-B41F-47D74DB0F228}" dt="2022-10-10T23:42:41.721" v="3143" actId="1036"/>
          <ac:spMkLst>
            <pc:docMk/>
            <pc:sldMk cId="508157518" sldId="282"/>
            <ac:spMk id="8" creationId="{8F70C2C3-9C78-7D6D-A2A4-E45F712CFAD6}"/>
          </ac:spMkLst>
        </pc:spChg>
        <pc:spChg chg="add mod">
          <ac:chgData name="Carlos Fco. Calvillo Cortés" userId="034d58e9e5bbb01b" providerId="LiveId" clId="{F2FE6F6A-5013-4662-B41F-47D74DB0F228}" dt="2022-10-10T23:42:48.833" v="3157" actId="1035"/>
          <ac:spMkLst>
            <pc:docMk/>
            <pc:sldMk cId="508157518" sldId="282"/>
            <ac:spMk id="9" creationId="{3714D558-36A3-C6BF-A1A1-EB5E0ED84A76}"/>
          </ac:spMkLst>
        </pc:spChg>
        <pc:spChg chg="add mod">
          <ac:chgData name="Carlos Fco. Calvillo Cortés" userId="034d58e9e5bbb01b" providerId="LiveId" clId="{F2FE6F6A-5013-4662-B41F-47D74DB0F228}" dt="2022-10-10T23:43:20.629" v="3166" actId="20577"/>
          <ac:spMkLst>
            <pc:docMk/>
            <pc:sldMk cId="508157518" sldId="282"/>
            <ac:spMk id="10" creationId="{0A5334B5-18EA-7480-D516-6B2E8E43F4D0}"/>
          </ac:spMkLst>
        </pc:spChg>
      </pc:sldChg>
      <pc:sldChg chg="modSp add mod">
        <pc:chgData name="Carlos Fco. Calvillo Cortés" userId="034d58e9e5bbb01b" providerId="LiveId" clId="{F2FE6F6A-5013-4662-B41F-47D74DB0F228}" dt="2022-10-11T10:44:03.126" v="28733" actId="20577"/>
        <pc:sldMkLst>
          <pc:docMk/>
          <pc:sldMk cId="3397354108" sldId="283"/>
        </pc:sldMkLst>
        <pc:spChg chg="mod">
          <ac:chgData name="Carlos Fco. Calvillo Cortés" userId="034d58e9e5bbb01b" providerId="LiveId" clId="{F2FE6F6A-5013-4662-B41F-47D74DB0F228}" dt="2022-10-11T10:44:03.126" v="28733" actId="20577"/>
          <ac:spMkLst>
            <pc:docMk/>
            <pc:sldMk cId="3397354108" sldId="283"/>
            <ac:spMk id="3" creationId="{C12E44B4-9436-58C7-5D15-4C0A41B28C41}"/>
          </ac:spMkLst>
        </pc:spChg>
      </pc:sldChg>
      <pc:sldChg chg="addSp delSp modSp new del mod">
        <pc:chgData name="Carlos Fco. Calvillo Cortés" userId="034d58e9e5bbb01b" providerId="LiveId" clId="{F2FE6F6A-5013-4662-B41F-47D74DB0F228}" dt="2022-10-11T01:49:52.734" v="6100" actId="47"/>
        <pc:sldMkLst>
          <pc:docMk/>
          <pc:sldMk cId="2327016211" sldId="284"/>
        </pc:sldMkLst>
        <pc:spChg chg="mod">
          <ac:chgData name="Carlos Fco. Calvillo Cortés" userId="034d58e9e5bbb01b" providerId="LiveId" clId="{F2FE6F6A-5013-4662-B41F-47D74DB0F228}" dt="2022-10-10T23:43:38.152" v="3184" actId="20577"/>
          <ac:spMkLst>
            <pc:docMk/>
            <pc:sldMk cId="2327016211" sldId="284"/>
            <ac:spMk id="2" creationId="{13275551-F174-6094-1146-309679F18266}"/>
          </ac:spMkLst>
        </pc:spChg>
        <pc:spChg chg="del">
          <ac:chgData name="Carlos Fco. Calvillo Cortés" userId="034d58e9e5bbb01b" providerId="LiveId" clId="{F2FE6F6A-5013-4662-B41F-47D74DB0F228}" dt="2022-10-10T23:44:13.948" v="3192" actId="478"/>
          <ac:spMkLst>
            <pc:docMk/>
            <pc:sldMk cId="2327016211" sldId="284"/>
            <ac:spMk id="3" creationId="{2F0E7E90-00D1-0648-D50F-8083C83CE9F5}"/>
          </ac:spMkLst>
        </pc:spChg>
        <pc:picChg chg="add del mod">
          <ac:chgData name="Carlos Fco. Calvillo Cortés" userId="034d58e9e5bbb01b" providerId="LiveId" clId="{F2FE6F6A-5013-4662-B41F-47D74DB0F228}" dt="2022-10-10T23:45:11.279" v="3227" actId="21"/>
          <ac:picMkLst>
            <pc:docMk/>
            <pc:sldMk cId="2327016211" sldId="284"/>
            <ac:picMk id="5" creationId="{F554C67E-CDE3-B0ED-6062-66D72BE7B7EA}"/>
          </ac:picMkLst>
        </pc:picChg>
      </pc:sldChg>
      <pc:sldChg chg="addSp modSp add mod">
        <pc:chgData name="Carlos Fco. Calvillo Cortés" userId="034d58e9e5bbb01b" providerId="LiveId" clId="{F2FE6F6A-5013-4662-B41F-47D74DB0F228}" dt="2022-10-11T01:50:40.933" v="6109" actId="113"/>
        <pc:sldMkLst>
          <pc:docMk/>
          <pc:sldMk cId="4040740858" sldId="285"/>
        </pc:sldMkLst>
        <pc:spChg chg="mod">
          <ac:chgData name="Carlos Fco. Calvillo Cortés" userId="034d58e9e5bbb01b" providerId="LiveId" clId="{F2FE6F6A-5013-4662-B41F-47D74DB0F228}" dt="2022-10-10T23:44:44.041" v="3214" actId="20577"/>
          <ac:spMkLst>
            <pc:docMk/>
            <pc:sldMk cId="4040740858" sldId="285"/>
            <ac:spMk id="2" creationId="{5E30E4D7-3927-2A4A-9E91-44EDCB205E1B}"/>
          </ac:spMkLst>
        </pc:spChg>
        <pc:spChg chg="mod">
          <ac:chgData name="Carlos Fco. Calvillo Cortés" userId="034d58e9e5bbb01b" providerId="LiveId" clId="{F2FE6F6A-5013-4662-B41F-47D74DB0F228}" dt="2022-10-11T01:50:05.620" v="6103" actId="27636"/>
          <ac:spMkLst>
            <pc:docMk/>
            <pc:sldMk cId="4040740858" sldId="285"/>
            <ac:spMk id="3" creationId="{C12E44B4-9436-58C7-5D15-4C0A41B28C41}"/>
          </ac:spMkLst>
        </pc:spChg>
        <pc:spChg chg="add mod">
          <ac:chgData name="Carlos Fco. Calvillo Cortés" userId="034d58e9e5bbb01b" providerId="LiveId" clId="{F2FE6F6A-5013-4662-B41F-47D74DB0F228}" dt="2022-10-11T01:50:40.933" v="6109" actId="113"/>
          <ac:spMkLst>
            <pc:docMk/>
            <pc:sldMk cId="4040740858" sldId="285"/>
            <ac:spMk id="5" creationId="{52E8F5E3-8993-5BAC-11FE-DF3DD806EBE6}"/>
          </ac:spMkLst>
        </pc:spChg>
        <pc:picChg chg="add mod">
          <ac:chgData name="Carlos Fco. Calvillo Cortés" userId="034d58e9e5bbb01b" providerId="LiveId" clId="{F2FE6F6A-5013-4662-B41F-47D74DB0F228}" dt="2022-10-10T23:48:13.555" v="3592" actId="1076"/>
          <ac:picMkLst>
            <pc:docMk/>
            <pc:sldMk cId="4040740858" sldId="285"/>
            <ac:picMk id="4" creationId="{10D6DC02-BF5A-B93E-E8FA-C8D490815BF7}"/>
          </ac:picMkLst>
        </pc:picChg>
      </pc:sldChg>
      <pc:sldChg chg="modSp add del mod">
        <pc:chgData name="Carlos Fco. Calvillo Cortés" userId="034d58e9e5bbb01b" providerId="LiveId" clId="{F2FE6F6A-5013-4662-B41F-47D74DB0F228}" dt="2022-10-11T01:50:01.709" v="6101" actId="47"/>
        <pc:sldMkLst>
          <pc:docMk/>
          <pc:sldMk cId="2632048702" sldId="286"/>
        </pc:sldMkLst>
        <pc:spChg chg="mod">
          <ac:chgData name="Carlos Fco. Calvillo Cortés" userId="034d58e9e5bbb01b" providerId="LiveId" clId="{F2FE6F6A-5013-4662-B41F-47D74DB0F228}" dt="2022-10-10T23:49:13.155" v="3601"/>
          <ac:spMkLst>
            <pc:docMk/>
            <pc:sldMk cId="2632048702" sldId="286"/>
            <ac:spMk id="2" creationId="{5E30E4D7-3927-2A4A-9E91-44EDCB205E1B}"/>
          </ac:spMkLst>
        </pc:spChg>
      </pc:sldChg>
      <pc:sldChg chg="modSp add mod">
        <pc:chgData name="Carlos Fco. Calvillo Cortés" userId="034d58e9e5bbb01b" providerId="LiveId" clId="{F2FE6F6A-5013-4662-B41F-47D74DB0F228}" dt="2022-10-11T10:41:32.464" v="28701" actId="15"/>
        <pc:sldMkLst>
          <pc:docMk/>
          <pc:sldMk cId="2258927475" sldId="287"/>
        </pc:sldMkLst>
        <pc:spChg chg="mod">
          <ac:chgData name="Carlos Fco. Calvillo Cortés" userId="034d58e9e5bbb01b" providerId="LiveId" clId="{F2FE6F6A-5013-4662-B41F-47D74DB0F228}" dt="2022-10-11T10:41:32.464" v="28701" actId="15"/>
          <ac:spMkLst>
            <pc:docMk/>
            <pc:sldMk cId="2258927475" sldId="287"/>
            <ac:spMk id="3" creationId="{C12E44B4-9436-58C7-5D15-4C0A41B28C41}"/>
          </ac:spMkLst>
        </pc:spChg>
      </pc:sldChg>
      <pc:sldChg chg="modSp add mod">
        <pc:chgData name="Carlos Fco. Calvillo Cortés" userId="034d58e9e5bbb01b" providerId="LiveId" clId="{F2FE6F6A-5013-4662-B41F-47D74DB0F228}" dt="2022-10-11T10:42:20.803" v="28706" actId="113"/>
        <pc:sldMkLst>
          <pc:docMk/>
          <pc:sldMk cId="2896230702" sldId="288"/>
        </pc:sldMkLst>
        <pc:spChg chg="mod">
          <ac:chgData name="Carlos Fco. Calvillo Cortés" userId="034d58e9e5bbb01b" providerId="LiveId" clId="{F2FE6F6A-5013-4662-B41F-47D74DB0F228}" dt="2022-10-11T10:42:20.803" v="28706" actId="113"/>
          <ac:spMkLst>
            <pc:docMk/>
            <pc:sldMk cId="2896230702" sldId="288"/>
            <ac:spMk id="3" creationId="{C12E44B4-9436-58C7-5D15-4C0A41B28C41}"/>
          </ac:spMkLst>
        </pc:spChg>
      </pc:sldChg>
      <pc:sldChg chg="addSp delSp modSp add mod">
        <pc:chgData name="Carlos Fco. Calvillo Cortés" userId="034d58e9e5bbb01b" providerId="LiveId" clId="{F2FE6F6A-5013-4662-B41F-47D74DB0F228}" dt="2022-10-11T03:19:33.421" v="10942" actId="13822"/>
        <pc:sldMkLst>
          <pc:docMk/>
          <pc:sldMk cId="1041080982" sldId="289"/>
        </pc:sldMkLst>
        <pc:spChg chg="mod">
          <ac:chgData name="Carlos Fco. Calvillo Cortés" userId="034d58e9e5bbb01b" providerId="LiveId" clId="{F2FE6F6A-5013-4662-B41F-47D74DB0F228}" dt="2022-10-11T01:49:10.372" v="6049" actId="20577"/>
          <ac:spMkLst>
            <pc:docMk/>
            <pc:sldMk cId="1041080982" sldId="289"/>
            <ac:spMk id="3" creationId="{C12E44B4-9436-58C7-5D15-4C0A41B28C41}"/>
          </ac:spMkLst>
        </pc:spChg>
        <pc:spChg chg="add mod">
          <ac:chgData name="Carlos Fco. Calvillo Cortés" userId="034d58e9e5bbb01b" providerId="LiveId" clId="{F2FE6F6A-5013-4662-B41F-47D74DB0F228}" dt="2022-10-11T01:40:13.395" v="5684" actId="164"/>
          <ac:spMkLst>
            <pc:docMk/>
            <pc:sldMk cId="1041080982" sldId="289"/>
            <ac:spMk id="4" creationId="{2275F1BF-25BA-843C-5DD4-1E26372F4693}"/>
          </ac:spMkLst>
        </pc:spChg>
        <pc:spChg chg="add del mod">
          <ac:chgData name="Carlos Fco. Calvillo Cortés" userId="034d58e9e5bbb01b" providerId="LiveId" clId="{F2FE6F6A-5013-4662-B41F-47D74DB0F228}" dt="2022-10-11T01:35:46.791" v="5474" actId="478"/>
          <ac:spMkLst>
            <pc:docMk/>
            <pc:sldMk cId="1041080982" sldId="289"/>
            <ac:spMk id="5" creationId="{71201920-2F8F-C655-E835-53B66202A029}"/>
          </ac:spMkLst>
        </pc:spChg>
        <pc:spChg chg="add del mod">
          <ac:chgData name="Carlos Fco. Calvillo Cortés" userId="034d58e9e5bbb01b" providerId="LiveId" clId="{F2FE6F6A-5013-4662-B41F-47D74DB0F228}" dt="2022-10-11T01:35:52.491" v="5478" actId="478"/>
          <ac:spMkLst>
            <pc:docMk/>
            <pc:sldMk cId="1041080982" sldId="289"/>
            <ac:spMk id="6" creationId="{53454694-D803-628F-1506-93AFF730F5BC}"/>
          </ac:spMkLst>
        </pc:spChg>
        <pc:spChg chg="add mod">
          <ac:chgData name="Carlos Fco. Calvillo Cortés" userId="034d58e9e5bbb01b" providerId="LiveId" clId="{F2FE6F6A-5013-4662-B41F-47D74DB0F228}" dt="2022-10-11T01:40:13.395" v="5684" actId="164"/>
          <ac:spMkLst>
            <pc:docMk/>
            <pc:sldMk cId="1041080982" sldId="289"/>
            <ac:spMk id="7" creationId="{2DA529E5-7D96-D499-F3A3-A84FFE5349A5}"/>
          </ac:spMkLst>
        </pc:spChg>
        <pc:spChg chg="add mod">
          <ac:chgData name="Carlos Fco. Calvillo Cortés" userId="034d58e9e5bbb01b" providerId="LiveId" clId="{F2FE6F6A-5013-4662-B41F-47D74DB0F228}" dt="2022-10-11T01:40:13.395" v="5684" actId="164"/>
          <ac:spMkLst>
            <pc:docMk/>
            <pc:sldMk cId="1041080982" sldId="289"/>
            <ac:spMk id="8" creationId="{A377C4BE-86B9-A5C7-0B31-32E27E923AB0}"/>
          </ac:spMkLst>
        </pc:spChg>
        <pc:spChg chg="add mod">
          <ac:chgData name="Carlos Fco. Calvillo Cortés" userId="034d58e9e5bbb01b" providerId="LiveId" clId="{F2FE6F6A-5013-4662-B41F-47D74DB0F228}" dt="2022-10-11T01:40:13.395" v="5684" actId="164"/>
          <ac:spMkLst>
            <pc:docMk/>
            <pc:sldMk cId="1041080982" sldId="289"/>
            <ac:spMk id="9" creationId="{BD0A76A5-072E-0FF5-8973-905F7157A3FA}"/>
          </ac:spMkLst>
        </pc:spChg>
        <pc:spChg chg="add mod">
          <ac:chgData name="Carlos Fco. Calvillo Cortés" userId="034d58e9e5bbb01b" providerId="LiveId" clId="{F2FE6F6A-5013-4662-B41F-47D74DB0F228}" dt="2022-10-11T01:40:13.395" v="5684" actId="164"/>
          <ac:spMkLst>
            <pc:docMk/>
            <pc:sldMk cId="1041080982" sldId="289"/>
            <ac:spMk id="10" creationId="{0EF6C293-6D51-7AE0-3831-6638FF7C6B03}"/>
          </ac:spMkLst>
        </pc:spChg>
        <pc:spChg chg="add mod">
          <ac:chgData name="Carlos Fco. Calvillo Cortés" userId="034d58e9e5bbb01b" providerId="LiveId" clId="{F2FE6F6A-5013-4662-B41F-47D74DB0F228}" dt="2022-10-11T01:40:13.395" v="5684" actId="164"/>
          <ac:spMkLst>
            <pc:docMk/>
            <pc:sldMk cId="1041080982" sldId="289"/>
            <ac:spMk id="11" creationId="{8058C083-6C17-273D-D77D-72959DA43E30}"/>
          </ac:spMkLst>
        </pc:spChg>
        <pc:spChg chg="add mod">
          <ac:chgData name="Carlos Fco. Calvillo Cortés" userId="034d58e9e5bbb01b" providerId="LiveId" clId="{F2FE6F6A-5013-4662-B41F-47D74DB0F228}" dt="2022-10-11T01:40:13.395" v="5684" actId="164"/>
          <ac:spMkLst>
            <pc:docMk/>
            <pc:sldMk cId="1041080982" sldId="289"/>
            <ac:spMk id="12" creationId="{A541A790-B2CC-86FB-030F-3194307AF84A}"/>
          </ac:spMkLst>
        </pc:spChg>
        <pc:spChg chg="add mod">
          <ac:chgData name="Carlos Fco. Calvillo Cortés" userId="034d58e9e5bbb01b" providerId="LiveId" clId="{F2FE6F6A-5013-4662-B41F-47D74DB0F228}" dt="2022-10-11T01:40:13.395" v="5684" actId="164"/>
          <ac:spMkLst>
            <pc:docMk/>
            <pc:sldMk cId="1041080982" sldId="289"/>
            <ac:spMk id="13" creationId="{BE53A128-CC41-7861-1D85-2E4496F98ABB}"/>
          </ac:spMkLst>
        </pc:spChg>
        <pc:spChg chg="add del mod">
          <ac:chgData name="Carlos Fco. Calvillo Cortés" userId="034d58e9e5bbb01b" providerId="LiveId" clId="{F2FE6F6A-5013-4662-B41F-47D74DB0F228}" dt="2022-10-11T01:36:47.125" v="5511"/>
          <ac:spMkLst>
            <pc:docMk/>
            <pc:sldMk cId="1041080982" sldId="289"/>
            <ac:spMk id="14" creationId="{59988440-6F9F-9B0B-26AC-94A77563AAC6}"/>
          </ac:spMkLst>
        </pc:spChg>
        <pc:spChg chg="add del mod">
          <ac:chgData name="Carlos Fco. Calvillo Cortés" userId="034d58e9e5bbb01b" providerId="LiveId" clId="{F2FE6F6A-5013-4662-B41F-47D74DB0F228}" dt="2022-10-11T01:36:47.125" v="5511"/>
          <ac:spMkLst>
            <pc:docMk/>
            <pc:sldMk cId="1041080982" sldId="289"/>
            <ac:spMk id="15" creationId="{7F227361-6A82-9D35-DB7E-C5320DBD1774}"/>
          </ac:spMkLst>
        </pc:spChg>
        <pc:spChg chg="add mod">
          <ac:chgData name="Carlos Fco. Calvillo Cortés" userId="034d58e9e5bbb01b" providerId="LiveId" clId="{F2FE6F6A-5013-4662-B41F-47D74DB0F228}" dt="2022-10-11T01:40:13.395" v="5684" actId="164"/>
          <ac:spMkLst>
            <pc:docMk/>
            <pc:sldMk cId="1041080982" sldId="289"/>
            <ac:spMk id="16" creationId="{7311291F-94D6-4841-0774-181CD3FE8BF1}"/>
          </ac:spMkLst>
        </pc:spChg>
        <pc:spChg chg="add mod">
          <ac:chgData name="Carlos Fco. Calvillo Cortés" userId="034d58e9e5bbb01b" providerId="LiveId" clId="{F2FE6F6A-5013-4662-B41F-47D74DB0F228}" dt="2022-10-11T01:40:13.395" v="5684" actId="164"/>
          <ac:spMkLst>
            <pc:docMk/>
            <pc:sldMk cId="1041080982" sldId="289"/>
            <ac:spMk id="17" creationId="{90DA6E6B-E96D-87A0-C79A-D32751A370D1}"/>
          </ac:spMkLst>
        </pc:spChg>
        <pc:spChg chg="add mod">
          <ac:chgData name="Carlos Fco. Calvillo Cortés" userId="034d58e9e5bbb01b" providerId="LiveId" clId="{F2FE6F6A-5013-4662-B41F-47D74DB0F228}" dt="2022-10-11T01:40:13.395" v="5684" actId="164"/>
          <ac:spMkLst>
            <pc:docMk/>
            <pc:sldMk cId="1041080982" sldId="289"/>
            <ac:spMk id="18" creationId="{3690A0F5-6EBD-6BBD-DF21-70B22B73C8C2}"/>
          </ac:spMkLst>
        </pc:spChg>
        <pc:spChg chg="add mod">
          <ac:chgData name="Carlos Fco. Calvillo Cortés" userId="034d58e9e5bbb01b" providerId="LiveId" clId="{F2FE6F6A-5013-4662-B41F-47D74DB0F228}" dt="2022-10-11T01:40:13.395" v="5684" actId="164"/>
          <ac:spMkLst>
            <pc:docMk/>
            <pc:sldMk cId="1041080982" sldId="289"/>
            <ac:spMk id="19" creationId="{E711E3A4-8E68-9732-2EAF-E6C15C9D2A50}"/>
          </ac:spMkLst>
        </pc:spChg>
        <pc:spChg chg="add mod">
          <ac:chgData name="Carlos Fco. Calvillo Cortés" userId="034d58e9e5bbb01b" providerId="LiveId" clId="{F2FE6F6A-5013-4662-B41F-47D74DB0F228}" dt="2022-10-11T01:40:13.395" v="5684" actId="164"/>
          <ac:spMkLst>
            <pc:docMk/>
            <pc:sldMk cId="1041080982" sldId="289"/>
            <ac:spMk id="20" creationId="{18276902-22EE-BE1C-6ECD-D61426764355}"/>
          </ac:spMkLst>
        </pc:spChg>
        <pc:spChg chg="add mod">
          <ac:chgData name="Carlos Fco. Calvillo Cortés" userId="034d58e9e5bbb01b" providerId="LiveId" clId="{F2FE6F6A-5013-4662-B41F-47D74DB0F228}" dt="2022-10-11T01:40:13.395" v="5684" actId="164"/>
          <ac:spMkLst>
            <pc:docMk/>
            <pc:sldMk cId="1041080982" sldId="289"/>
            <ac:spMk id="21" creationId="{98CB080F-CACF-6EF8-6D0C-2406FE476643}"/>
          </ac:spMkLst>
        </pc:spChg>
        <pc:spChg chg="add mod">
          <ac:chgData name="Carlos Fco. Calvillo Cortés" userId="034d58e9e5bbb01b" providerId="LiveId" clId="{F2FE6F6A-5013-4662-B41F-47D74DB0F228}" dt="2022-10-11T01:40:13.395" v="5684" actId="164"/>
          <ac:spMkLst>
            <pc:docMk/>
            <pc:sldMk cId="1041080982" sldId="289"/>
            <ac:spMk id="22" creationId="{A6517DA5-5D09-41BD-874B-E7B6500DBB18}"/>
          </ac:spMkLst>
        </pc:spChg>
        <pc:spChg chg="add mod">
          <ac:chgData name="Carlos Fco. Calvillo Cortés" userId="034d58e9e5bbb01b" providerId="LiveId" clId="{F2FE6F6A-5013-4662-B41F-47D74DB0F228}" dt="2022-10-11T01:40:13.395" v="5684" actId="164"/>
          <ac:spMkLst>
            <pc:docMk/>
            <pc:sldMk cId="1041080982" sldId="289"/>
            <ac:spMk id="23" creationId="{F773EAC6-6CAF-4C94-D07E-07D85CBDD9BD}"/>
          </ac:spMkLst>
        </pc:spChg>
        <pc:spChg chg="add mod">
          <ac:chgData name="Carlos Fco. Calvillo Cortés" userId="034d58e9e5bbb01b" providerId="LiveId" clId="{F2FE6F6A-5013-4662-B41F-47D74DB0F228}" dt="2022-10-11T03:19:07.127" v="10940" actId="13822"/>
          <ac:spMkLst>
            <pc:docMk/>
            <pc:sldMk cId="1041080982" sldId="289"/>
            <ac:spMk id="24" creationId="{1C25BD8C-8367-4DB8-B765-282E54F40A56}"/>
          </ac:spMkLst>
        </pc:spChg>
        <pc:spChg chg="add mod">
          <ac:chgData name="Carlos Fco. Calvillo Cortés" userId="034d58e9e5bbb01b" providerId="LiveId" clId="{F2FE6F6A-5013-4662-B41F-47D74DB0F228}" dt="2022-10-11T03:19:22.844" v="10941" actId="13822"/>
          <ac:spMkLst>
            <pc:docMk/>
            <pc:sldMk cId="1041080982" sldId="289"/>
            <ac:spMk id="26" creationId="{9C882054-BB07-DB39-C0F1-2349E46F6B9E}"/>
          </ac:spMkLst>
        </pc:spChg>
        <pc:spChg chg="add mod">
          <ac:chgData name="Carlos Fco. Calvillo Cortés" userId="034d58e9e5bbb01b" providerId="LiveId" clId="{F2FE6F6A-5013-4662-B41F-47D74DB0F228}" dt="2022-10-11T03:19:33.421" v="10942" actId="13822"/>
          <ac:spMkLst>
            <pc:docMk/>
            <pc:sldMk cId="1041080982" sldId="289"/>
            <ac:spMk id="27" creationId="{A1F63507-54DC-F4F5-E5FA-36FD4F293151}"/>
          </ac:spMkLst>
        </pc:spChg>
        <pc:spChg chg="add mod">
          <ac:chgData name="Carlos Fco. Calvillo Cortés" userId="034d58e9e5bbb01b" providerId="LiveId" clId="{F2FE6F6A-5013-4662-B41F-47D74DB0F228}" dt="2022-10-11T01:41:05.492" v="5701" actId="1076"/>
          <ac:spMkLst>
            <pc:docMk/>
            <pc:sldMk cId="1041080982" sldId="289"/>
            <ac:spMk id="28" creationId="{7D645F36-ED25-3C24-0949-40C5EB4D0C17}"/>
          </ac:spMkLst>
        </pc:spChg>
        <pc:spChg chg="add mod">
          <ac:chgData name="Carlos Fco. Calvillo Cortés" userId="034d58e9e5bbb01b" providerId="LiveId" clId="{F2FE6F6A-5013-4662-B41F-47D74DB0F228}" dt="2022-10-11T01:41:21.362" v="5716" actId="1038"/>
          <ac:spMkLst>
            <pc:docMk/>
            <pc:sldMk cId="1041080982" sldId="289"/>
            <ac:spMk id="29" creationId="{59ECB997-CDAF-FBB7-E8BA-F546C8D008D5}"/>
          </ac:spMkLst>
        </pc:spChg>
        <pc:spChg chg="add del mod">
          <ac:chgData name="Carlos Fco. Calvillo Cortés" userId="034d58e9e5bbb01b" providerId="LiveId" clId="{F2FE6F6A-5013-4662-B41F-47D74DB0F228}" dt="2022-10-11T01:43:19.573" v="5819" actId="478"/>
          <ac:spMkLst>
            <pc:docMk/>
            <pc:sldMk cId="1041080982" sldId="289"/>
            <ac:spMk id="30" creationId="{81727DAA-B126-64BF-0B4B-35ECC9771155}"/>
          </ac:spMkLst>
        </pc:spChg>
        <pc:spChg chg="add mod ord">
          <ac:chgData name="Carlos Fco. Calvillo Cortés" userId="034d58e9e5bbb01b" providerId="LiveId" clId="{F2FE6F6A-5013-4662-B41F-47D74DB0F228}" dt="2022-10-11T03:19:07.127" v="10940" actId="13822"/>
          <ac:spMkLst>
            <pc:docMk/>
            <pc:sldMk cId="1041080982" sldId="289"/>
            <ac:spMk id="31" creationId="{834B5EB1-C1AF-A36D-86E0-75FF0E8EAC73}"/>
          </ac:spMkLst>
        </pc:spChg>
        <pc:spChg chg="add mod ord">
          <ac:chgData name="Carlos Fco. Calvillo Cortés" userId="034d58e9e5bbb01b" providerId="LiveId" clId="{F2FE6F6A-5013-4662-B41F-47D74DB0F228}" dt="2022-10-11T03:19:22.844" v="10941" actId="13822"/>
          <ac:spMkLst>
            <pc:docMk/>
            <pc:sldMk cId="1041080982" sldId="289"/>
            <ac:spMk id="32" creationId="{4735E9D5-7376-D624-2EFE-BBDCC18BB162}"/>
          </ac:spMkLst>
        </pc:spChg>
        <pc:spChg chg="add mod ord">
          <ac:chgData name="Carlos Fco. Calvillo Cortés" userId="034d58e9e5bbb01b" providerId="LiveId" clId="{F2FE6F6A-5013-4662-B41F-47D74DB0F228}" dt="2022-10-11T03:19:33.421" v="10942" actId="13822"/>
          <ac:spMkLst>
            <pc:docMk/>
            <pc:sldMk cId="1041080982" sldId="289"/>
            <ac:spMk id="33" creationId="{EAD1855C-DC26-B1D1-59DE-6EDEA79617C3}"/>
          </ac:spMkLst>
        </pc:spChg>
        <pc:spChg chg="add mod">
          <ac:chgData name="Carlos Fco. Calvillo Cortés" userId="034d58e9e5bbb01b" providerId="LiveId" clId="{F2FE6F6A-5013-4662-B41F-47D74DB0F228}" dt="2022-10-11T01:49:04.836" v="6037" actId="20577"/>
          <ac:spMkLst>
            <pc:docMk/>
            <pc:sldMk cId="1041080982" sldId="289"/>
            <ac:spMk id="46" creationId="{9030FFB7-5A48-FDD5-1896-C3438FEA1C21}"/>
          </ac:spMkLst>
        </pc:spChg>
        <pc:spChg chg="add mod">
          <ac:chgData name="Carlos Fco. Calvillo Cortés" userId="034d58e9e5bbb01b" providerId="LiveId" clId="{F2FE6F6A-5013-4662-B41F-47D74DB0F228}" dt="2022-10-11T01:47:26.379" v="5995" actId="1076"/>
          <ac:spMkLst>
            <pc:docMk/>
            <pc:sldMk cId="1041080982" sldId="289"/>
            <ac:spMk id="47" creationId="{6BF04C8A-0D37-E299-D5D4-6D641BBDC86C}"/>
          </ac:spMkLst>
        </pc:spChg>
        <pc:spChg chg="add mod">
          <ac:chgData name="Carlos Fco. Calvillo Cortés" userId="034d58e9e5bbb01b" providerId="LiveId" clId="{F2FE6F6A-5013-4662-B41F-47D74DB0F228}" dt="2022-10-11T01:47:26.379" v="5995" actId="1076"/>
          <ac:spMkLst>
            <pc:docMk/>
            <pc:sldMk cId="1041080982" sldId="289"/>
            <ac:spMk id="48" creationId="{01747944-9A45-4612-FDBB-787736EBB002}"/>
          </ac:spMkLst>
        </pc:spChg>
        <pc:spChg chg="add del mod">
          <ac:chgData name="Carlos Fco. Calvillo Cortés" userId="034d58e9e5bbb01b" providerId="LiveId" clId="{F2FE6F6A-5013-4662-B41F-47D74DB0F228}" dt="2022-10-11T01:47:46.977" v="5999" actId="478"/>
          <ac:spMkLst>
            <pc:docMk/>
            <pc:sldMk cId="1041080982" sldId="289"/>
            <ac:spMk id="49" creationId="{002B4677-C08E-9F1C-4230-BD4ED927F2D0}"/>
          </ac:spMkLst>
        </pc:spChg>
        <pc:spChg chg="add del mod">
          <ac:chgData name="Carlos Fco. Calvillo Cortés" userId="034d58e9e5bbb01b" providerId="LiveId" clId="{F2FE6F6A-5013-4662-B41F-47D74DB0F228}" dt="2022-10-11T01:47:46.977" v="5999" actId="478"/>
          <ac:spMkLst>
            <pc:docMk/>
            <pc:sldMk cId="1041080982" sldId="289"/>
            <ac:spMk id="50" creationId="{3791F61B-658B-FD09-F3DE-0369A67F3068}"/>
          </ac:spMkLst>
        </pc:spChg>
        <pc:spChg chg="add mod">
          <ac:chgData name="Carlos Fco. Calvillo Cortés" userId="034d58e9e5bbb01b" providerId="LiveId" clId="{F2FE6F6A-5013-4662-B41F-47D74DB0F228}" dt="2022-10-11T01:48:17.234" v="6020" actId="1076"/>
          <ac:spMkLst>
            <pc:docMk/>
            <pc:sldMk cId="1041080982" sldId="289"/>
            <ac:spMk id="51" creationId="{9D389B1D-8F1A-551C-AF32-AC521AD34F1D}"/>
          </ac:spMkLst>
        </pc:spChg>
        <pc:spChg chg="add mod">
          <ac:chgData name="Carlos Fco. Calvillo Cortés" userId="034d58e9e5bbb01b" providerId="LiveId" clId="{F2FE6F6A-5013-4662-B41F-47D74DB0F228}" dt="2022-10-11T01:48:42.129" v="6032" actId="1035"/>
          <ac:spMkLst>
            <pc:docMk/>
            <pc:sldMk cId="1041080982" sldId="289"/>
            <ac:spMk id="52" creationId="{47524389-1607-96D1-E6DA-56EA9C47FDC6}"/>
          </ac:spMkLst>
        </pc:spChg>
        <pc:grpChg chg="add mod">
          <ac:chgData name="Carlos Fco. Calvillo Cortés" userId="034d58e9e5bbb01b" providerId="LiveId" clId="{F2FE6F6A-5013-4662-B41F-47D74DB0F228}" dt="2022-10-11T01:40:23.448" v="5687" actId="1076"/>
          <ac:grpSpMkLst>
            <pc:docMk/>
            <pc:sldMk cId="1041080982" sldId="289"/>
            <ac:grpSpMk id="25" creationId="{56774A58-E063-FF44-A059-F416490B52F4}"/>
          </ac:grpSpMkLst>
        </pc:grpChg>
        <pc:cxnChg chg="add mod">
          <ac:chgData name="Carlos Fco. Calvillo Cortés" userId="034d58e9e5bbb01b" providerId="LiveId" clId="{F2FE6F6A-5013-4662-B41F-47D74DB0F228}" dt="2022-10-11T01:45:47.718" v="5901" actId="1036"/>
          <ac:cxnSpMkLst>
            <pc:docMk/>
            <pc:sldMk cId="1041080982" sldId="289"/>
            <ac:cxnSpMk id="35" creationId="{12025A90-963E-AE86-24B3-431B7902471D}"/>
          </ac:cxnSpMkLst>
        </pc:cxnChg>
        <pc:cxnChg chg="add mod">
          <ac:chgData name="Carlos Fco. Calvillo Cortés" userId="034d58e9e5bbb01b" providerId="LiveId" clId="{F2FE6F6A-5013-4662-B41F-47D74DB0F228}" dt="2022-10-11T02:33:11.977" v="8521" actId="14100"/>
          <ac:cxnSpMkLst>
            <pc:docMk/>
            <pc:sldMk cId="1041080982" sldId="289"/>
            <ac:cxnSpMk id="37" creationId="{15C96E55-4FB0-AB52-F0AE-7B9D56B64086}"/>
          </ac:cxnSpMkLst>
        </pc:cxnChg>
        <pc:cxnChg chg="add mod">
          <ac:chgData name="Carlos Fco. Calvillo Cortés" userId="034d58e9e5bbb01b" providerId="LiveId" clId="{F2FE6F6A-5013-4662-B41F-47D74DB0F228}" dt="2022-10-11T01:45:54.169" v="5951" actId="1037"/>
          <ac:cxnSpMkLst>
            <pc:docMk/>
            <pc:sldMk cId="1041080982" sldId="289"/>
            <ac:cxnSpMk id="41" creationId="{9AE684E7-754F-EF32-9EFD-C82D37E1EA0B}"/>
          </ac:cxnSpMkLst>
        </pc:cxnChg>
      </pc:sldChg>
      <pc:sldChg chg="addSp modSp add mod">
        <pc:chgData name="Carlos Fco. Calvillo Cortés" userId="034d58e9e5bbb01b" providerId="LiveId" clId="{F2FE6F6A-5013-4662-B41F-47D74DB0F228}" dt="2022-10-11T08:37:45.785" v="27326" actId="14100"/>
        <pc:sldMkLst>
          <pc:docMk/>
          <pc:sldMk cId="2908402261" sldId="290"/>
        </pc:sldMkLst>
        <pc:spChg chg="mod">
          <ac:chgData name="Carlos Fco. Calvillo Cortés" userId="034d58e9e5bbb01b" providerId="LiveId" clId="{F2FE6F6A-5013-4662-B41F-47D74DB0F228}" dt="2022-10-11T01:29:58.296" v="5349" actId="20577"/>
          <ac:spMkLst>
            <pc:docMk/>
            <pc:sldMk cId="2908402261" sldId="290"/>
            <ac:spMk id="3" creationId="{C12E44B4-9436-58C7-5D15-4C0A41B28C41}"/>
          </ac:spMkLst>
        </pc:spChg>
        <pc:spChg chg="add mod">
          <ac:chgData name="Carlos Fco. Calvillo Cortés" userId="034d58e9e5bbb01b" providerId="LiveId" clId="{F2FE6F6A-5013-4662-B41F-47D74DB0F228}" dt="2022-10-11T01:29:33.524" v="5313" actId="164"/>
          <ac:spMkLst>
            <pc:docMk/>
            <pc:sldMk cId="2908402261" sldId="290"/>
            <ac:spMk id="5" creationId="{5727C0E4-3CC9-04C0-D080-6F0F27B26926}"/>
          </ac:spMkLst>
        </pc:spChg>
        <pc:spChg chg="add mod">
          <ac:chgData name="Carlos Fco. Calvillo Cortés" userId="034d58e9e5bbb01b" providerId="LiveId" clId="{F2FE6F6A-5013-4662-B41F-47D74DB0F228}" dt="2022-10-11T01:29:33.524" v="5313" actId="164"/>
          <ac:spMkLst>
            <pc:docMk/>
            <pc:sldMk cId="2908402261" sldId="290"/>
            <ac:spMk id="6" creationId="{20FE8639-20EE-5A54-FFF7-684158A9D328}"/>
          </ac:spMkLst>
        </pc:spChg>
        <pc:spChg chg="add mod">
          <ac:chgData name="Carlos Fco. Calvillo Cortés" userId="034d58e9e5bbb01b" providerId="LiveId" clId="{F2FE6F6A-5013-4662-B41F-47D74DB0F228}" dt="2022-10-11T01:29:33.524" v="5313" actId="164"/>
          <ac:spMkLst>
            <pc:docMk/>
            <pc:sldMk cId="2908402261" sldId="290"/>
            <ac:spMk id="7" creationId="{8DF20C4E-B432-0DD4-2083-FA8630F8BDAA}"/>
          </ac:spMkLst>
        </pc:spChg>
        <pc:spChg chg="add mod">
          <ac:chgData name="Carlos Fco. Calvillo Cortés" userId="034d58e9e5bbb01b" providerId="LiveId" clId="{F2FE6F6A-5013-4662-B41F-47D74DB0F228}" dt="2022-10-11T01:29:33.524" v="5313" actId="164"/>
          <ac:spMkLst>
            <pc:docMk/>
            <pc:sldMk cId="2908402261" sldId="290"/>
            <ac:spMk id="14" creationId="{E0DEADD2-F96C-36A2-D902-77B367582861}"/>
          </ac:spMkLst>
        </pc:spChg>
        <pc:grpChg chg="add mod">
          <ac:chgData name="Carlos Fco. Calvillo Cortés" userId="034d58e9e5bbb01b" providerId="LiveId" clId="{F2FE6F6A-5013-4662-B41F-47D74DB0F228}" dt="2022-10-11T01:30:03.203" v="5350" actId="1076"/>
          <ac:grpSpMkLst>
            <pc:docMk/>
            <pc:sldMk cId="2908402261" sldId="290"/>
            <ac:grpSpMk id="15" creationId="{3B848460-61D7-A3B4-E7ED-4DEA33B5AD6B}"/>
          </ac:grpSpMkLst>
        </pc:grpChg>
        <pc:graphicFrameChg chg="add mod modGraphic">
          <ac:chgData name="Carlos Fco. Calvillo Cortés" userId="034d58e9e5bbb01b" providerId="LiveId" clId="{F2FE6F6A-5013-4662-B41F-47D74DB0F228}" dt="2022-10-11T08:37:45.785" v="27326" actId="14100"/>
          <ac:graphicFrameMkLst>
            <pc:docMk/>
            <pc:sldMk cId="2908402261" sldId="290"/>
            <ac:graphicFrameMk id="4" creationId="{BF02953E-5272-3825-C7DB-882C9A0ACFD9}"/>
          </ac:graphicFrameMkLst>
        </pc:graphicFrameChg>
        <pc:cxnChg chg="add mod">
          <ac:chgData name="Carlos Fco. Calvillo Cortés" userId="034d58e9e5bbb01b" providerId="LiveId" clId="{F2FE6F6A-5013-4662-B41F-47D74DB0F228}" dt="2022-10-11T01:29:33.524" v="5313" actId="164"/>
          <ac:cxnSpMkLst>
            <pc:docMk/>
            <pc:sldMk cId="2908402261" sldId="290"/>
            <ac:cxnSpMk id="9" creationId="{4E88B266-4740-8E66-62F4-C60C33C62EB0}"/>
          </ac:cxnSpMkLst>
        </pc:cxnChg>
        <pc:cxnChg chg="add mod">
          <ac:chgData name="Carlos Fco. Calvillo Cortés" userId="034d58e9e5bbb01b" providerId="LiveId" clId="{F2FE6F6A-5013-4662-B41F-47D74DB0F228}" dt="2022-10-11T01:29:33.524" v="5313" actId="164"/>
          <ac:cxnSpMkLst>
            <pc:docMk/>
            <pc:sldMk cId="2908402261" sldId="290"/>
            <ac:cxnSpMk id="11" creationId="{0B78350F-7187-0888-4BB0-42DF737BF9D4}"/>
          </ac:cxnSpMkLst>
        </pc:cxnChg>
        <pc:cxnChg chg="add mod">
          <ac:chgData name="Carlos Fco. Calvillo Cortés" userId="034d58e9e5bbb01b" providerId="LiveId" clId="{F2FE6F6A-5013-4662-B41F-47D74DB0F228}" dt="2022-10-11T01:29:33.524" v="5313" actId="164"/>
          <ac:cxnSpMkLst>
            <pc:docMk/>
            <pc:sldMk cId="2908402261" sldId="290"/>
            <ac:cxnSpMk id="12" creationId="{F42EE37F-6C83-F643-22F1-A16A91560137}"/>
          </ac:cxnSpMkLst>
        </pc:cxnChg>
        <pc:cxnChg chg="add mod">
          <ac:chgData name="Carlos Fco. Calvillo Cortés" userId="034d58e9e5bbb01b" providerId="LiveId" clId="{F2FE6F6A-5013-4662-B41F-47D74DB0F228}" dt="2022-10-11T01:29:33.524" v="5313" actId="164"/>
          <ac:cxnSpMkLst>
            <pc:docMk/>
            <pc:sldMk cId="2908402261" sldId="290"/>
            <ac:cxnSpMk id="13" creationId="{48E170C6-0DB8-7AFA-803A-BA28E6D62BE8}"/>
          </ac:cxnSpMkLst>
        </pc:cxnChg>
      </pc:sldChg>
      <pc:sldChg chg="addSp delSp modSp add mod">
        <pc:chgData name="Carlos Fco. Calvillo Cortés" userId="034d58e9e5bbb01b" providerId="LiveId" clId="{F2FE6F6A-5013-4662-B41F-47D74DB0F228}" dt="2022-10-11T04:30:49.954" v="13782"/>
        <pc:sldMkLst>
          <pc:docMk/>
          <pc:sldMk cId="2580712236" sldId="291"/>
        </pc:sldMkLst>
        <pc:spChg chg="mod">
          <ac:chgData name="Carlos Fco. Calvillo Cortés" userId="034d58e9e5bbb01b" providerId="LiveId" clId="{F2FE6F6A-5013-4662-B41F-47D74DB0F228}" dt="2022-10-11T01:51:05.868" v="6111"/>
          <ac:spMkLst>
            <pc:docMk/>
            <pc:sldMk cId="2580712236" sldId="291"/>
            <ac:spMk id="2" creationId="{5E30E4D7-3927-2A4A-9E91-44EDCB205E1B}"/>
          </ac:spMkLst>
        </pc:spChg>
        <pc:spChg chg="mod">
          <ac:chgData name="Carlos Fco. Calvillo Cortés" userId="034d58e9e5bbb01b" providerId="LiveId" clId="{F2FE6F6A-5013-4662-B41F-47D74DB0F228}" dt="2022-10-11T01:53:53.839" v="6225" actId="20577"/>
          <ac:spMkLst>
            <pc:docMk/>
            <pc:sldMk cId="2580712236" sldId="291"/>
            <ac:spMk id="3" creationId="{C12E44B4-9436-58C7-5D15-4C0A41B28C41}"/>
          </ac:spMkLst>
        </pc:spChg>
        <pc:picChg chg="add del">
          <ac:chgData name="Carlos Fco. Calvillo Cortés" userId="034d58e9e5bbb01b" providerId="LiveId" clId="{F2FE6F6A-5013-4662-B41F-47D74DB0F228}" dt="2022-10-11T01:53:11.511" v="6116" actId="478"/>
          <ac:picMkLst>
            <pc:docMk/>
            <pc:sldMk cId="2580712236" sldId="291"/>
            <ac:picMk id="5" creationId="{D064B58F-B227-29C4-1833-61512D31ECDE}"/>
          </ac:picMkLst>
        </pc:picChg>
        <pc:picChg chg="add del mod">
          <ac:chgData name="Carlos Fco. Calvillo Cortés" userId="034d58e9e5bbb01b" providerId="LiveId" clId="{F2FE6F6A-5013-4662-B41F-47D74DB0F228}" dt="2022-10-11T04:30:49.199" v="13781" actId="478"/>
          <ac:picMkLst>
            <pc:docMk/>
            <pc:sldMk cId="2580712236" sldId="291"/>
            <ac:picMk id="7" creationId="{DE3DDDC5-C3C1-27FD-B17D-27D1B0B7BD2D}"/>
          </ac:picMkLst>
        </pc:picChg>
        <pc:picChg chg="add mod">
          <ac:chgData name="Carlos Fco. Calvillo Cortés" userId="034d58e9e5bbb01b" providerId="LiveId" clId="{F2FE6F6A-5013-4662-B41F-47D74DB0F228}" dt="2022-10-11T04:30:49.954" v="13782"/>
          <ac:picMkLst>
            <pc:docMk/>
            <pc:sldMk cId="2580712236" sldId="291"/>
            <ac:picMk id="8" creationId="{8143178C-7120-535E-84CC-342B8C49858B}"/>
          </ac:picMkLst>
        </pc:picChg>
      </pc:sldChg>
      <pc:sldChg chg="addSp delSp modSp add mod">
        <pc:chgData name="Carlos Fco. Calvillo Cortés" userId="034d58e9e5bbb01b" providerId="LiveId" clId="{F2FE6F6A-5013-4662-B41F-47D74DB0F228}" dt="2022-10-11T04:30:45.938" v="13780" actId="1076"/>
        <pc:sldMkLst>
          <pc:docMk/>
          <pc:sldMk cId="2832745080" sldId="292"/>
        </pc:sldMkLst>
        <pc:spChg chg="mod">
          <ac:chgData name="Carlos Fco. Calvillo Cortés" userId="034d58e9e5bbb01b" providerId="LiveId" clId="{F2FE6F6A-5013-4662-B41F-47D74DB0F228}" dt="2022-10-11T02:04:39.794" v="6814" actId="20577"/>
          <ac:spMkLst>
            <pc:docMk/>
            <pc:sldMk cId="2832745080" sldId="292"/>
            <ac:spMk id="3" creationId="{C12E44B4-9436-58C7-5D15-4C0A41B28C41}"/>
          </ac:spMkLst>
        </pc:spChg>
        <pc:picChg chg="add mod">
          <ac:chgData name="Carlos Fco. Calvillo Cortés" userId="034d58e9e5bbb01b" providerId="LiveId" clId="{F2FE6F6A-5013-4662-B41F-47D74DB0F228}" dt="2022-10-11T04:30:45.938" v="13780" actId="1076"/>
          <ac:picMkLst>
            <pc:docMk/>
            <pc:sldMk cId="2832745080" sldId="292"/>
            <ac:picMk id="5" creationId="{0588536C-8A20-C134-44BC-470EB16DB029}"/>
          </ac:picMkLst>
        </pc:picChg>
        <pc:picChg chg="del">
          <ac:chgData name="Carlos Fco. Calvillo Cortés" userId="034d58e9e5bbb01b" providerId="LiveId" clId="{F2FE6F6A-5013-4662-B41F-47D74DB0F228}" dt="2022-10-11T04:25:58.263" v="13512" actId="478"/>
          <ac:picMkLst>
            <pc:docMk/>
            <pc:sldMk cId="2832745080" sldId="292"/>
            <ac:picMk id="7" creationId="{DE3DDDC5-C3C1-27FD-B17D-27D1B0B7BD2D}"/>
          </ac:picMkLst>
        </pc:picChg>
      </pc:sldChg>
      <pc:sldChg chg="addSp delSp modSp add mod">
        <pc:chgData name="Carlos Fco. Calvillo Cortés" userId="034d58e9e5bbb01b" providerId="LiveId" clId="{F2FE6F6A-5013-4662-B41F-47D74DB0F228}" dt="2022-10-11T10:48:40.724" v="28756" actId="14100"/>
        <pc:sldMkLst>
          <pc:docMk/>
          <pc:sldMk cId="2756197669" sldId="293"/>
        </pc:sldMkLst>
        <pc:spChg chg="mod">
          <ac:chgData name="Carlos Fco. Calvillo Cortés" userId="034d58e9e5bbb01b" providerId="LiveId" clId="{F2FE6F6A-5013-4662-B41F-47D74DB0F228}" dt="2022-10-11T10:45:58.770" v="28747" actId="113"/>
          <ac:spMkLst>
            <pc:docMk/>
            <pc:sldMk cId="2756197669" sldId="293"/>
            <ac:spMk id="3" creationId="{C12E44B4-9436-58C7-5D15-4C0A41B28C41}"/>
          </ac:spMkLst>
        </pc:spChg>
        <pc:spChg chg="add mod">
          <ac:chgData name="Carlos Fco. Calvillo Cortés" userId="034d58e9e5bbb01b" providerId="LiveId" clId="{F2FE6F6A-5013-4662-B41F-47D74DB0F228}" dt="2022-10-11T03:45:33.272" v="11160" actId="1037"/>
          <ac:spMkLst>
            <pc:docMk/>
            <pc:sldMk cId="2756197669" sldId="293"/>
            <ac:spMk id="11" creationId="{A5EA0CF3-A82A-27BC-7330-D907DFD1100B}"/>
          </ac:spMkLst>
        </pc:spChg>
        <pc:spChg chg="add mod">
          <ac:chgData name="Carlos Fco. Calvillo Cortés" userId="034d58e9e5bbb01b" providerId="LiveId" clId="{F2FE6F6A-5013-4662-B41F-47D74DB0F228}" dt="2022-10-11T10:48:40.724" v="28756" actId="14100"/>
          <ac:spMkLst>
            <pc:docMk/>
            <pc:sldMk cId="2756197669" sldId="293"/>
            <ac:spMk id="12" creationId="{5F420214-0772-4825-C703-5ED6801CFA9D}"/>
          </ac:spMkLst>
        </pc:spChg>
        <pc:picChg chg="add del mod">
          <ac:chgData name="Carlos Fco. Calvillo Cortés" userId="034d58e9e5bbb01b" providerId="LiveId" clId="{F2FE6F6A-5013-4662-B41F-47D74DB0F228}" dt="2022-10-11T02:01:40.465" v="6807" actId="478"/>
          <ac:picMkLst>
            <pc:docMk/>
            <pc:sldMk cId="2756197669" sldId="293"/>
            <ac:picMk id="5" creationId="{EB114333-224E-FBAF-BEF2-6DFBE1E9C0C5}"/>
          </ac:picMkLst>
        </pc:picChg>
        <pc:picChg chg="del">
          <ac:chgData name="Carlos Fco. Calvillo Cortés" userId="034d58e9e5bbb01b" providerId="LiveId" clId="{F2FE6F6A-5013-4662-B41F-47D74DB0F228}" dt="2022-10-11T01:56:45.127" v="6413" actId="478"/>
          <ac:picMkLst>
            <pc:docMk/>
            <pc:sldMk cId="2756197669" sldId="293"/>
            <ac:picMk id="7" creationId="{DE3DDDC5-C3C1-27FD-B17D-27D1B0B7BD2D}"/>
          </ac:picMkLst>
        </pc:picChg>
        <pc:picChg chg="add del">
          <ac:chgData name="Carlos Fco. Calvillo Cortés" userId="034d58e9e5bbb01b" providerId="LiveId" clId="{F2FE6F6A-5013-4662-B41F-47D74DB0F228}" dt="2022-10-11T02:00:04.826" v="6806" actId="478"/>
          <ac:picMkLst>
            <pc:docMk/>
            <pc:sldMk cId="2756197669" sldId="293"/>
            <ac:picMk id="8" creationId="{FC4536BB-F37E-EDFA-4AB8-2A6B1ED7C7B7}"/>
          </ac:picMkLst>
        </pc:picChg>
        <pc:picChg chg="add mod">
          <ac:chgData name="Carlos Fco. Calvillo Cortés" userId="034d58e9e5bbb01b" providerId="LiveId" clId="{F2FE6F6A-5013-4662-B41F-47D74DB0F228}" dt="2022-10-11T03:45:33.272" v="11160" actId="1037"/>
          <ac:picMkLst>
            <pc:docMk/>
            <pc:sldMk cId="2756197669" sldId="293"/>
            <ac:picMk id="10" creationId="{3951EB37-1A53-3415-1160-AADAB873C237}"/>
          </ac:picMkLst>
        </pc:picChg>
      </pc:sldChg>
      <pc:sldChg chg="addSp delSp modSp add mod">
        <pc:chgData name="Carlos Fco. Calvillo Cortés" userId="034d58e9e5bbb01b" providerId="LiveId" clId="{F2FE6F6A-5013-4662-B41F-47D74DB0F228}" dt="2022-10-11T10:48:44.541" v="28757" actId="14100"/>
        <pc:sldMkLst>
          <pc:docMk/>
          <pc:sldMk cId="660431160" sldId="294"/>
        </pc:sldMkLst>
        <pc:spChg chg="mod">
          <ac:chgData name="Carlos Fco. Calvillo Cortés" userId="034d58e9e5bbb01b" providerId="LiveId" clId="{F2FE6F6A-5013-4662-B41F-47D74DB0F228}" dt="2022-10-11T02:46:05.649" v="8724" actId="20577"/>
          <ac:spMkLst>
            <pc:docMk/>
            <pc:sldMk cId="660431160" sldId="294"/>
            <ac:spMk id="3" creationId="{C12E44B4-9436-58C7-5D15-4C0A41B28C41}"/>
          </ac:spMkLst>
        </pc:spChg>
        <pc:spChg chg="add mod">
          <ac:chgData name="Carlos Fco. Calvillo Cortés" userId="034d58e9e5bbb01b" providerId="LiveId" clId="{F2FE6F6A-5013-4662-B41F-47D74DB0F228}" dt="2022-10-11T03:45:47.535" v="11162" actId="14100"/>
          <ac:spMkLst>
            <pc:docMk/>
            <pc:sldMk cId="660431160" sldId="294"/>
            <ac:spMk id="6" creationId="{853CDD1A-ED1C-CD1E-611B-6AFB82F71003}"/>
          </ac:spMkLst>
        </pc:spChg>
        <pc:spChg chg="add mod">
          <ac:chgData name="Carlos Fco. Calvillo Cortés" userId="034d58e9e5bbb01b" providerId="LiveId" clId="{F2FE6F6A-5013-4662-B41F-47D74DB0F228}" dt="2022-10-11T10:48:44.541" v="28757" actId="14100"/>
          <ac:spMkLst>
            <pc:docMk/>
            <pc:sldMk cId="660431160" sldId="294"/>
            <ac:spMk id="7" creationId="{E50A1340-1924-8977-5EEA-4B775FBBDF54}"/>
          </ac:spMkLst>
        </pc:spChg>
        <pc:picChg chg="add del mod">
          <ac:chgData name="Carlos Fco. Calvillo Cortés" userId="034d58e9e5bbb01b" providerId="LiveId" clId="{F2FE6F6A-5013-4662-B41F-47D74DB0F228}" dt="2022-10-11T10:47:48.401" v="28748" actId="478"/>
          <ac:picMkLst>
            <pc:docMk/>
            <pc:sldMk cId="660431160" sldId="294"/>
            <ac:picMk id="5" creationId="{9D9DE2F9-6687-CE58-D8C5-0EEE99A7A8D1}"/>
          </ac:picMkLst>
        </pc:picChg>
        <pc:picChg chg="add mod ord">
          <ac:chgData name="Carlos Fco. Calvillo Cortés" userId="034d58e9e5bbb01b" providerId="LiveId" clId="{F2FE6F6A-5013-4662-B41F-47D74DB0F228}" dt="2022-10-11T10:48:26.856" v="28755" actId="1037"/>
          <ac:picMkLst>
            <pc:docMk/>
            <pc:sldMk cId="660431160" sldId="294"/>
            <ac:picMk id="9" creationId="{5FF2E607-F183-5F0D-30F5-C982F7B6A3D9}"/>
          </ac:picMkLst>
        </pc:picChg>
        <pc:picChg chg="del">
          <ac:chgData name="Carlos Fco. Calvillo Cortés" userId="034d58e9e5bbb01b" providerId="LiveId" clId="{F2FE6F6A-5013-4662-B41F-47D74DB0F228}" dt="2022-10-11T02:05:42.921" v="6890" actId="478"/>
          <ac:picMkLst>
            <pc:docMk/>
            <pc:sldMk cId="660431160" sldId="294"/>
            <ac:picMk id="10" creationId="{3951EB37-1A53-3415-1160-AADAB873C237}"/>
          </ac:picMkLst>
        </pc:picChg>
      </pc:sldChg>
      <pc:sldChg chg="modSp add del mod">
        <pc:chgData name="Carlos Fco. Calvillo Cortés" userId="034d58e9e5bbb01b" providerId="LiveId" clId="{F2FE6F6A-5013-4662-B41F-47D74DB0F228}" dt="2022-10-11T02:16:25.223" v="7900" actId="47"/>
        <pc:sldMkLst>
          <pc:docMk/>
          <pc:sldMk cId="2288661723" sldId="295"/>
        </pc:sldMkLst>
        <pc:spChg chg="mod">
          <ac:chgData name="Carlos Fco. Calvillo Cortés" userId="034d58e9e5bbb01b" providerId="LiveId" clId="{F2FE6F6A-5013-4662-B41F-47D74DB0F228}" dt="2022-10-11T02:08:51.956" v="7175" actId="20577"/>
          <ac:spMkLst>
            <pc:docMk/>
            <pc:sldMk cId="2288661723" sldId="295"/>
            <ac:spMk id="3" creationId="{C12E44B4-9436-58C7-5D15-4C0A41B28C41}"/>
          </ac:spMkLst>
        </pc:spChg>
      </pc:sldChg>
      <pc:sldChg chg="addSp delSp modSp add mod">
        <pc:chgData name="Carlos Fco. Calvillo Cortés" userId="034d58e9e5bbb01b" providerId="LiveId" clId="{F2FE6F6A-5013-4662-B41F-47D74DB0F228}" dt="2022-10-11T10:49:08.680" v="28762"/>
        <pc:sldMkLst>
          <pc:docMk/>
          <pc:sldMk cId="2966981917" sldId="296"/>
        </pc:sldMkLst>
        <pc:spChg chg="mod">
          <ac:chgData name="Carlos Fco. Calvillo Cortés" userId="034d58e9e5bbb01b" providerId="LiveId" clId="{F2FE6F6A-5013-4662-B41F-47D74DB0F228}" dt="2022-10-11T02:16:00.875" v="7899" actId="20577"/>
          <ac:spMkLst>
            <pc:docMk/>
            <pc:sldMk cId="2966981917" sldId="296"/>
            <ac:spMk id="3" creationId="{C12E44B4-9436-58C7-5D15-4C0A41B28C41}"/>
          </ac:spMkLst>
        </pc:spChg>
        <pc:spChg chg="add del mod">
          <ac:chgData name="Carlos Fco. Calvillo Cortés" userId="034d58e9e5bbb01b" providerId="LiveId" clId="{F2FE6F6A-5013-4662-B41F-47D74DB0F228}" dt="2022-10-11T02:20:34.338" v="7969" actId="478"/>
          <ac:spMkLst>
            <pc:docMk/>
            <pc:sldMk cId="2966981917" sldId="296"/>
            <ac:spMk id="4" creationId="{84D56FB7-BF58-4E39-2A09-16FC43D4284E}"/>
          </ac:spMkLst>
        </pc:spChg>
        <pc:spChg chg="add del mod">
          <ac:chgData name="Carlos Fco. Calvillo Cortés" userId="034d58e9e5bbb01b" providerId="LiveId" clId="{F2FE6F6A-5013-4662-B41F-47D74DB0F228}" dt="2022-10-11T02:20:34.898" v="7970" actId="478"/>
          <ac:spMkLst>
            <pc:docMk/>
            <pc:sldMk cId="2966981917" sldId="296"/>
            <ac:spMk id="6" creationId="{1212C453-91FE-D5E8-A817-C1088B3D4C76}"/>
          </ac:spMkLst>
        </pc:spChg>
        <pc:spChg chg="add mod">
          <ac:chgData name="Carlos Fco. Calvillo Cortés" userId="034d58e9e5bbb01b" providerId="LiveId" clId="{F2FE6F6A-5013-4662-B41F-47D74DB0F228}" dt="2022-10-11T03:45:51.608" v="11163" actId="14100"/>
          <ac:spMkLst>
            <pc:docMk/>
            <pc:sldMk cId="2966981917" sldId="296"/>
            <ac:spMk id="7" creationId="{1A145746-9862-5416-3478-69BE1FBD7D8E}"/>
          </ac:spMkLst>
        </pc:spChg>
        <pc:spChg chg="add del mod">
          <ac:chgData name="Carlos Fco. Calvillo Cortés" userId="034d58e9e5bbb01b" providerId="LiveId" clId="{F2FE6F6A-5013-4662-B41F-47D74DB0F228}" dt="2022-10-11T10:49:06.028" v="28761" actId="478"/>
          <ac:spMkLst>
            <pc:docMk/>
            <pc:sldMk cId="2966981917" sldId="296"/>
            <ac:spMk id="8" creationId="{14EE33A8-5D35-04FD-44E6-8884D14BE3CF}"/>
          </ac:spMkLst>
        </pc:spChg>
        <pc:spChg chg="add mod">
          <ac:chgData name="Carlos Fco. Calvillo Cortés" userId="034d58e9e5bbb01b" providerId="LiveId" clId="{F2FE6F6A-5013-4662-B41F-47D74DB0F228}" dt="2022-10-11T10:49:08.680" v="28762"/>
          <ac:spMkLst>
            <pc:docMk/>
            <pc:sldMk cId="2966981917" sldId="296"/>
            <ac:spMk id="10" creationId="{F568D3F5-4F08-EB2E-AB70-9E061DFA5D5D}"/>
          </ac:spMkLst>
        </pc:spChg>
        <pc:picChg chg="del">
          <ac:chgData name="Carlos Fco. Calvillo Cortés" userId="034d58e9e5bbb01b" providerId="LiveId" clId="{F2FE6F6A-5013-4662-B41F-47D74DB0F228}" dt="2022-10-11T10:48:57.100" v="28758" actId="478"/>
          <ac:picMkLst>
            <pc:docMk/>
            <pc:sldMk cId="2966981917" sldId="296"/>
            <ac:picMk id="5" creationId="{9D9DE2F9-6687-CE58-D8C5-0EEE99A7A8D1}"/>
          </ac:picMkLst>
        </pc:picChg>
        <pc:picChg chg="add mod ord">
          <ac:chgData name="Carlos Fco. Calvillo Cortés" userId="034d58e9e5bbb01b" providerId="LiveId" clId="{F2FE6F6A-5013-4662-B41F-47D74DB0F228}" dt="2022-10-11T10:49:00.722" v="28760" actId="167"/>
          <ac:picMkLst>
            <pc:docMk/>
            <pc:sldMk cId="2966981917" sldId="296"/>
            <ac:picMk id="9" creationId="{E94967C3-BB71-54DC-A9D7-ED5F583ED2E7}"/>
          </ac:picMkLst>
        </pc:picChg>
      </pc:sldChg>
      <pc:sldChg chg="addSp delSp modSp add mod">
        <pc:chgData name="Carlos Fco. Calvillo Cortés" userId="034d58e9e5bbb01b" providerId="LiveId" clId="{F2FE6F6A-5013-4662-B41F-47D74DB0F228}" dt="2022-10-11T03:45:57.457" v="11165" actId="14100"/>
        <pc:sldMkLst>
          <pc:docMk/>
          <pc:sldMk cId="638786145" sldId="297"/>
        </pc:sldMkLst>
        <pc:spChg chg="mod">
          <ac:chgData name="Carlos Fco. Calvillo Cortés" userId="034d58e9e5bbb01b" providerId="LiveId" clId="{F2FE6F6A-5013-4662-B41F-47D74DB0F228}" dt="2022-10-11T02:22:24.882" v="8223" actId="20577"/>
          <ac:spMkLst>
            <pc:docMk/>
            <pc:sldMk cId="638786145" sldId="297"/>
            <ac:spMk id="3" creationId="{C12E44B4-9436-58C7-5D15-4C0A41B28C41}"/>
          </ac:spMkLst>
        </pc:spChg>
        <pc:spChg chg="del">
          <ac:chgData name="Carlos Fco. Calvillo Cortés" userId="034d58e9e5bbb01b" providerId="LiveId" clId="{F2FE6F6A-5013-4662-B41F-47D74DB0F228}" dt="2022-10-11T02:19:46.778" v="7962" actId="478"/>
          <ac:spMkLst>
            <pc:docMk/>
            <pc:sldMk cId="638786145" sldId="297"/>
            <ac:spMk id="4" creationId="{84D56FB7-BF58-4E39-2A09-16FC43D4284E}"/>
          </ac:spMkLst>
        </pc:spChg>
        <pc:spChg chg="del">
          <ac:chgData name="Carlos Fco. Calvillo Cortés" userId="034d58e9e5bbb01b" providerId="LiveId" clId="{F2FE6F6A-5013-4662-B41F-47D74DB0F228}" dt="2022-10-11T02:19:49.170" v="7963" actId="478"/>
          <ac:spMkLst>
            <pc:docMk/>
            <pc:sldMk cId="638786145" sldId="297"/>
            <ac:spMk id="6" creationId="{1212C453-91FE-D5E8-A817-C1088B3D4C76}"/>
          </ac:spMkLst>
        </pc:spChg>
        <pc:spChg chg="add mod">
          <ac:chgData name="Carlos Fco. Calvillo Cortés" userId="034d58e9e5bbb01b" providerId="LiveId" clId="{F2FE6F6A-5013-4662-B41F-47D74DB0F228}" dt="2022-10-11T03:45:57.457" v="11165" actId="14100"/>
          <ac:spMkLst>
            <pc:docMk/>
            <pc:sldMk cId="638786145" sldId="297"/>
            <ac:spMk id="11" creationId="{55EBF8CD-C747-BD7A-7799-653BF6C1E1C6}"/>
          </ac:spMkLst>
        </pc:spChg>
        <pc:spChg chg="add mod">
          <ac:chgData name="Carlos Fco. Calvillo Cortés" userId="034d58e9e5bbb01b" providerId="LiveId" clId="{F2FE6F6A-5013-4662-B41F-47D74DB0F228}" dt="2022-10-11T02:20:43.998" v="7972" actId="207"/>
          <ac:spMkLst>
            <pc:docMk/>
            <pc:sldMk cId="638786145" sldId="297"/>
            <ac:spMk id="12" creationId="{4312304B-EE32-2C45-12E4-9E33F88E75C0}"/>
          </ac:spMkLst>
        </pc:spChg>
        <pc:picChg chg="del">
          <ac:chgData name="Carlos Fco. Calvillo Cortés" userId="034d58e9e5bbb01b" providerId="LiveId" clId="{F2FE6F6A-5013-4662-B41F-47D74DB0F228}" dt="2022-10-11T02:19:30.198" v="7960" actId="478"/>
          <ac:picMkLst>
            <pc:docMk/>
            <pc:sldMk cId="638786145" sldId="297"/>
            <ac:picMk id="5" creationId="{9D9DE2F9-6687-CE58-D8C5-0EEE99A7A8D1}"/>
          </ac:picMkLst>
        </pc:picChg>
        <pc:picChg chg="add del mod">
          <ac:chgData name="Carlos Fco. Calvillo Cortés" userId="034d58e9e5bbb01b" providerId="LiveId" clId="{F2FE6F6A-5013-4662-B41F-47D74DB0F228}" dt="2022-10-11T02:19:04.874" v="7955" actId="478"/>
          <ac:picMkLst>
            <pc:docMk/>
            <pc:sldMk cId="638786145" sldId="297"/>
            <ac:picMk id="8" creationId="{6729C718-9AB4-9171-F32C-06A78C5DAC1E}"/>
          </ac:picMkLst>
        </pc:picChg>
        <pc:picChg chg="add mod">
          <ac:chgData name="Carlos Fco. Calvillo Cortés" userId="034d58e9e5bbb01b" providerId="LiveId" clId="{F2FE6F6A-5013-4662-B41F-47D74DB0F228}" dt="2022-10-11T02:19:34.266" v="7961" actId="1076"/>
          <ac:picMkLst>
            <pc:docMk/>
            <pc:sldMk cId="638786145" sldId="297"/>
            <ac:picMk id="10" creationId="{8D0A63DA-243D-CD1E-4343-68F94E4349D2}"/>
          </ac:picMkLst>
        </pc:picChg>
      </pc:sldChg>
      <pc:sldChg chg="addSp delSp modSp add mod">
        <pc:chgData name="Carlos Fco. Calvillo Cortés" userId="034d58e9e5bbb01b" providerId="LiveId" clId="{F2FE6F6A-5013-4662-B41F-47D74DB0F228}" dt="2022-10-11T03:46:03.849" v="11167" actId="14100"/>
        <pc:sldMkLst>
          <pc:docMk/>
          <pc:sldMk cId="1338175015" sldId="298"/>
        </pc:sldMkLst>
        <pc:spChg chg="mod">
          <ac:chgData name="Carlos Fco. Calvillo Cortés" userId="034d58e9e5bbb01b" providerId="LiveId" clId="{F2FE6F6A-5013-4662-B41F-47D74DB0F228}" dt="2022-10-11T02:55:28.288" v="8818" actId="20577"/>
          <ac:spMkLst>
            <pc:docMk/>
            <pc:sldMk cId="1338175015" sldId="298"/>
            <ac:spMk id="3" creationId="{C12E44B4-9436-58C7-5D15-4C0A41B28C41}"/>
          </ac:spMkLst>
        </pc:spChg>
        <pc:spChg chg="mod">
          <ac:chgData name="Carlos Fco. Calvillo Cortés" userId="034d58e9e5bbb01b" providerId="LiveId" clId="{F2FE6F6A-5013-4662-B41F-47D74DB0F228}" dt="2022-10-11T03:46:01.738" v="11166" actId="14100"/>
          <ac:spMkLst>
            <pc:docMk/>
            <pc:sldMk cId="1338175015" sldId="298"/>
            <ac:spMk id="11" creationId="{55EBF8CD-C747-BD7A-7799-653BF6C1E1C6}"/>
          </ac:spMkLst>
        </pc:spChg>
        <pc:spChg chg="mod">
          <ac:chgData name="Carlos Fco. Calvillo Cortés" userId="034d58e9e5bbb01b" providerId="LiveId" clId="{F2FE6F6A-5013-4662-B41F-47D74DB0F228}" dt="2022-10-11T03:46:03.849" v="11167" actId="14100"/>
          <ac:spMkLst>
            <pc:docMk/>
            <pc:sldMk cId="1338175015" sldId="298"/>
            <ac:spMk id="12" creationId="{4312304B-EE32-2C45-12E4-9E33F88E75C0}"/>
          </ac:spMkLst>
        </pc:spChg>
        <pc:picChg chg="add del mod ord">
          <ac:chgData name="Carlos Fco. Calvillo Cortés" userId="034d58e9e5bbb01b" providerId="LiveId" clId="{F2FE6F6A-5013-4662-B41F-47D74DB0F228}" dt="2022-10-11T02:49:41.364" v="8728" actId="478"/>
          <ac:picMkLst>
            <pc:docMk/>
            <pc:sldMk cId="1338175015" sldId="298"/>
            <ac:picMk id="5" creationId="{780777AA-49BA-6307-EB1D-DFE123E001C9}"/>
          </ac:picMkLst>
        </pc:picChg>
        <pc:picChg chg="add del mod ord">
          <ac:chgData name="Carlos Fco. Calvillo Cortés" userId="034d58e9e5bbb01b" providerId="LiveId" clId="{F2FE6F6A-5013-4662-B41F-47D74DB0F228}" dt="2022-10-11T02:56:19.726" v="8897" actId="478"/>
          <ac:picMkLst>
            <pc:docMk/>
            <pc:sldMk cId="1338175015" sldId="298"/>
            <ac:picMk id="7" creationId="{3769CDA6-F178-40E0-10F2-4C6EA7EB4880}"/>
          </ac:picMkLst>
        </pc:picChg>
        <pc:picChg chg="add del">
          <ac:chgData name="Carlos Fco. Calvillo Cortés" userId="034d58e9e5bbb01b" providerId="LiveId" clId="{F2FE6F6A-5013-4662-B41F-47D74DB0F228}" dt="2022-10-11T02:55:26.208" v="8807" actId="22"/>
          <ac:picMkLst>
            <pc:docMk/>
            <pc:sldMk cId="1338175015" sldId="298"/>
            <ac:picMk id="9" creationId="{1097F64F-6F13-90E5-099F-08BE9235497D}"/>
          </ac:picMkLst>
        </pc:picChg>
        <pc:picChg chg="del">
          <ac:chgData name="Carlos Fco. Calvillo Cortés" userId="034d58e9e5bbb01b" providerId="LiveId" clId="{F2FE6F6A-5013-4662-B41F-47D74DB0F228}" dt="2022-10-11T02:40:13.806" v="8522" actId="478"/>
          <ac:picMkLst>
            <pc:docMk/>
            <pc:sldMk cId="1338175015" sldId="298"/>
            <ac:picMk id="10" creationId="{8D0A63DA-243D-CD1E-4343-68F94E4349D2}"/>
          </ac:picMkLst>
        </pc:picChg>
        <pc:picChg chg="add del mod ord">
          <ac:chgData name="Carlos Fco. Calvillo Cortés" userId="034d58e9e5bbb01b" providerId="LiveId" clId="{F2FE6F6A-5013-4662-B41F-47D74DB0F228}" dt="2022-10-11T02:55:25.848" v="8805" actId="22"/>
          <ac:picMkLst>
            <pc:docMk/>
            <pc:sldMk cId="1338175015" sldId="298"/>
            <ac:picMk id="14" creationId="{326BE8F7-1EA2-9EAD-7D96-F466F744EB92}"/>
          </ac:picMkLst>
        </pc:picChg>
        <pc:picChg chg="add mod ord">
          <ac:chgData name="Carlos Fco. Calvillo Cortés" userId="034d58e9e5bbb01b" providerId="LiveId" clId="{F2FE6F6A-5013-4662-B41F-47D74DB0F228}" dt="2022-10-11T02:56:45.488" v="8902" actId="1076"/>
          <ac:picMkLst>
            <pc:docMk/>
            <pc:sldMk cId="1338175015" sldId="298"/>
            <ac:picMk id="16" creationId="{4D6DC29C-4990-0A0B-8B6E-DB7C28E4863C}"/>
          </ac:picMkLst>
        </pc:picChg>
      </pc:sldChg>
      <pc:sldChg chg="addSp delSp modSp add mod">
        <pc:chgData name="Carlos Fco. Calvillo Cortés" userId="034d58e9e5bbb01b" providerId="LiveId" clId="{F2FE6F6A-5013-4662-B41F-47D74DB0F228}" dt="2022-10-11T04:42:04.250" v="14971" actId="113"/>
        <pc:sldMkLst>
          <pc:docMk/>
          <pc:sldMk cId="4021964189" sldId="299"/>
        </pc:sldMkLst>
        <pc:spChg chg="mod">
          <ac:chgData name="Carlos Fco. Calvillo Cortés" userId="034d58e9e5bbb01b" providerId="LiveId" clId="{F2FE6F6A-5013-4662-B41F-47D74DB0F228}" dt="2022-10-11T04:42:04.250" v="14971" actId="113"/>
          <ac:spMkLst>
            <pc:docMk/>
            <pc:sldMk cId="4021964189" sldId="299"/>
            <ac:spMk id="3" creationId="{C12E44B4-9436-58C7-5D15-4C0A41B28C41}"/>
          </ac:spMkLst>
        </pc:spChg>
        <pc:spChg chg="add del">
          <ac:chgData name="Carlos Fco. Calvillo Cortés" userId="034d58e9e5bbb01b" providerId="LiveId" clId="{F2FE6F6A-5013-4662-B41F-47D74DB0F228}" dt="2022-10-11T03:02:55.918" v="9456"/>
          <ac:spMkLst>
            <pc:docMk/>
            <pc:sldMk cId="4021964189" sldId="299"/>
            <ac:spMk id="4" creationId="{D5565C8D-F9B4-1B85-04CC-2FBB8235026D}"/>
          </ac:spMkLst>
        </pc:spChg>
        <pc:spChg chg="mod">
          <ac:chgData name="Carlos Fco. Calvillo Cortés" userId="034d58e9e5bbb01b" providerId="LiveId" clId="{F2FE6F6A-5013-4662-B41F-47D74DB0F228}" dt="2022-10-11T03:46:07.066" v="11168" actId="14100"/>
          <ac:spMkLst>
            <pc:docMk/>
            <pc:sldMk cId="4021964189" sldId="299"/>
            <ac:spMk id="11" creationId="{55EBF8CD-C747-BD7A-7799-653BF6C1E1C6}"/>
          </ac:spMkLst>
        </pc:spChg>
        <pc:spChg chg="mod">
          <ac:chgData name="Carlos Fco. Calvillo Cortés" userId="034d58e9e5bbb01b" providerId="LiveId" clId="{F2FE6F6A-5013-4662-B41F-47D74DB0F228}" dt="2022-10-11T03:46:09.378" v="11169" actId="14100"/>
          <ac:spMkLst>
            <pc:docMk/>
            <pc:sldMk cId="4021964189" sldId="299"/>
            <ac:spMk id="12" creationId="{4312304B-EE32-2C45-12E4-9E33F88E75C0}"/>
          </ac:spMkLst>
        </pc:spChg>
      </pc:sldChg>
      <pc:sldChg chg="modSp add mod">
        <pc:chgData name="Carlos Fco. Calvillo Cortés" userId="034d58e9e5bbb01b" providerId="LiveId" clId="{F2FE6F6A-5013-4662-B41F-47D74DB0F228}" dt="2022-10-11T08:42:19.619" v="27327" actId="20577"/>
        <pc:sldMkLst>
          <pc:docMk/>
          <pc:sldMk cId="285328583" sldId="300"/>
        </pc:sldMkLst>
        <pc:spChg chg="mod">
          <ac:chgData name="Carlos Fco. Calvillo Cortés" userId="034d58e9e5bbb01b" providerId="LiveId" clId="{F2FE6F6A-5013-4662-B41F-47D74DB0F228}" dt="2022-10-11T08:42:19.619" v="27327" actId="20577"/>
          <ac:spMkLst>
            <pc:docMk/>
            <pc:sldMk cId="285328583" sldId="300"/>
            <ac:spMk id="3" creationId="{C12E44B4-9436-58C7-5D15-4C0A41B28C41}"/>
          </ac:spMkLst>
        </pc:spChg>
        <pc:spChg chg="mod">
          <ac:chgData name="Carlos Fco. Calvillo Cortés" userId="034d58e9e5bbb01b" providerId="LiveId" clId="{F2FE6F6A-5013-4662-B41F-47D74DB0F228}" dt="2022-10-11T03:46:12.187" v="11170" actId="14100"/>
          <ac:spMkLst>
            <pc:docMk/>
            <pc:sldMk cId="285328583" sldId="300"/>
            <ac:spMk id="11" creationId="{55EBF8CD-C747-BD7A-7799-653BF6C1E1C6}"/>
          </ac:spMkLst>
        </pc:spChg>
        <pc:spChg chg="mod">
          <ac:chgData name="Carlos Fco. Calvillo Cortés" userId="034d58e9e5bbb01b" providerId="LiveId" clId="{F2FE6F6A-5013-4662-B41F-47D74DB0F228}" dt="2022-10-11T03:46:14.396" v="11171" actId="14100"/>
          <ac:spMkLst>
            <pc:docMk/>
            <pc:sldMk cId="285328583" sldId="300"/>
            <ac:spMk id="12" creationId="{4312304B-EE32-2C45-12E4-9E33F88E75C0}"/>
          </ac:spMkLst>
        </pc:spChg>
      </pc:sldChg>
      <pc:sldChg chg="addSp delSp modSp add mod">
        <pc:chgData name="Carlos Fco. Calvillo Cortés" userId="034d58e9e5bbb01b" providerId="LiveId" clId="{F2FE6F6A-5013-4662-B41F-47D74DB0F228}" dt="2022-10-11T10:50:27.373" v="28763" actId="6549"/>
        <pc:sldMkLst>
          <pc:docMk/>
          <pc:sldMk cId="863877233" sldId="301"/>
        </pc:sldMkLst>
        <pc:spChg chg="mod">
          <ac:chgData name="Carlos Fco. Calvillo Cortés" userId="034d58e9e5bbb01b" providerId="LiveId" clId="{F2FE6F6A-5013-4662-B41F-47D74DB0F228}" dt="2022-10-11T10:50:27.373" v="28763" actId="6549"/>
          <ac:spMkLst>
            <pc:docMk/>
            <pc:sldMk cId="863877233" sldId="301"/>
            <ac:spMk id="3" creationId="{C12E44B4-9436-58C7-5D15-4C0A41B28C41}"/>
          </ac:spMkLst>
        </pc:spChg>
        <pc:spChg chg="mod">
          <ac:chgData name="Carlos Fco. Calvillo Cortés" userId="034d58e9e5bbb01b" providerId="LiveId" clId="{F2FE6F6A-5013-4662-B41F-47D74DB0F228}" dt="2022-10-11T03:46:17.051" v="11172" actId="14100"/>
          <ac:spMkLst>
            <pc:docMk/>
            <pc:sldMk cId="863877233" sldId="301"/>
            <ac:spMk id="11" creationId="{55EBF8CD-C747-BD7A-7799-653BF6C1E1C6}"/>
          </ac:spMkLst>
        </pc:spChg>
        <pc:spChg chg="mod">
          <ac:chgData name="Carlos Fco. Calvillo Cortés" userId="034d58e9e5bbb01b" providerId="LiveId" clId="{F2FE6F6A-5013-4662-B41F-47D74DB0F228}" dt="2022-10-11T03:46:19.644" v="11173" actId="14100"/>
          <ac:spMkLst>
            <pc:docMk/>
            <pc:sldMk cId="863877233" sldId="301"/>
            <ac:spMk id="12" creationId="{4312304B-EE32-2C45-12E4-9E33F88E75C0}"/>
          </ac:spMkLst>
        </pc:spChg>
        <pc:picChg chg="add mod ord">
          <ac:chgData name="Carlos Fco. Calvillo Cortés" userId="034d58e9e5bbb01b" providerId="LiveId" clId="{F2FE6F6A-5013-4662-B41F-47D74DB0F228}" dt="2022-10-11T03:07:14.505" v="9594" actId="1076"/>
          <ac:picMkLst>
            <pc:docMk/>
            <pc:sldMk cId="863877233" sldId="301"/>
            <ac:picMk id="5" creationId="{39609D88-7008-6453-3BF5-A98C7B1C03AD}"/>
          </ac:picMkLst>
        </pc:picChg>
        <pc:picChg chg="del">
          <ac:chgData name="Carlos Fco. Calvillo Cortés" userId="034d58e9e5bbb01b" providerId="LiveId" clId="{F2FE6F6A-5013-4662-B41F-47D74DB0F228}" dt="2022-10-11T03:06:52.409" v="9589" actId="478"/>
          <ac:picMkLst>
            <pc:docMk/>
            <pc:sldMk cId="863877233" sldId="301"/>
            <ac:picMk id="16" creationId="{4D6DC29C-4990-0A0B-8B6E-DB7C28E4863C}"/>
          </ac:picMkLst>
        </pc:picChg>
      </pc:sldChg>
      <pc:sldChg chg="modSp add mod">
        <pc:chgData name="Carlos Fco. Calvillo Cortés" userId="034d58e9e5bbb01b" providerId="LiveId" clId="{F2FE6F6A-5013-4662-B41F-47D74DB0F228}" dt="2022-10-11T08:43:43.674" v="27336" actId="20577"/>
        <pc:sldMkLst>
          <pc:docMk/>
          <pc:sldMk cId="1669721978" sldId="302"/>
        </pc:sldMkLst>
        <pc:spChg chg="mod">
          <ac:chgData name="Carlos Fco. Calvillo Cortés" userId="034d58e9e5bbb01b" providerId="LiveId" clId="{F2FE6F6A-5013-4662-B41F-47D74DB0F228}" dt="2022-10-11T08:43:43.674" v="27336" actId="20577"/>
          <ac:spMkLst>
            <pc:docMk/>
            <pc:sldMk cId="1669721978" sldId="302"/>
            <ac:spMk id="3" creationId="{C12E44B4-9436-58C7-5D15-4C0A41B28C41}"/>
          </ac:spMkLst>
        </pc:spChg>
        <pc:spChg chg="mod">
          <ac:chgData name="Carlos Fco. Calvillo Cortés" userId="034d58e9e5bbb01b" providerId="LiveId" clId="{F2FE6F6A-5013-4662-B41F-47D74DB0F228}" dt="2022-10-11T03:46:23.469" v="11174" actId="14100"/>
          <ac:spMkLst>
            <pc:docMk/>
            <pc:sldMk cId="1669721978" sldId="302"/>
            <ac:spMk id="11" creationId="{55EBF8CD-C747-BD7A-7799-653BF6C1E1C6}"/>
          </ac:spMkLst>
        </pc:spChg>
        <pc:spChg chg="mod">
          <ac:chgData name="Carlos Fco. Calvillo Cortés" userId="034d58e9e5bbb01b" providerId="LiveId" clId="{F2FE6F6A-5013-4662-B41F-47D74DB0F228}" dt="2022-10-11T03:46:25.604" v="11175" actId="14100"/>
          <ac:spMkLst>
            <pc:docMk/>
            <pc:sldMk cId="1669721978" sldId="302"/>
            <ac:spMk id="12" creationId="{4312304B-EE32-2C45-12E4-9E33F88E75C0}"/>
          </ac:spMkLst>
        </pc:spChg>
      </pc:sldChg>
      <pc:sldChg chg="modSp add mod ord">
        <pc:chgData name="Carlos Fco. Calvillo Cortés" userId="034d58e9e5bbb01b" providerId="LiveId" clId="{F2FE6F6A-5013-4662-B41F-47D74DB0F228}" dt="2022-10-11T10:43:43.390" v="28732" actId="20577"/>
        <pc:sldMkLst>
          <pc:docMk/>
          <pc:sldMk cId="1209736095" sldId="303"/>
        </pc:sldMkLst>
        <pc:spChg chg="mod">
          <ac:chgData name="Carlos Fco. Calvillo Cortés" userId="034d58e9e5bbb01b" providerId="LiveId" clId="{F2FE6F6A-5013-4662-B41F-47D74DB0F228}" dt="2022-10-11T10:43:43.390" v="28732" actId="20577"/>
          <ac:spMkLst>
            <pc:docMk/>
            <pc:sldMk cId="1209736095" sldId="303"/>
            <ac:spMk id="3" creationId="{C12E44B4-9436-58C7-5D15-4C0A41B28C41}"/>
          </ac:spMkLst>
        </pc:spChg>
      </pc:sldChg>
      <pc:sldChg chg="modSp add mod">
        <pc:chgData name="Carlos Fco. Calvillo Cortés" userId="034d58e9e5bbb01b" providerId="LiveId" clId="{F2FE6F6A-5013-4662-B41F-47D74DB0F228}" dt="2022-10-11T03:46:31.773" v="11177" actId="14100"/>
        <pc:sldMkLst>
          <pc:docMk/>
          <pc:sldMk cId="1846880611" sldId="304"/>
        </pc:sldMkLst>
        <pc:spChg chg="mod">
          <ac:chgData name="Carlos Fco. Calvillo Cortés" userId="034d58e9e5bbb01b" providerId="LiveId" clId="{F2FE6F6A-5013-4662-B41F-47D74DB0F228}" dt="2022-10-11T03:18:13.416" v="10939" actId="15"/>
          <ac:spMkLst>
            <pc:docMk/>
            <pc:sldMk cId="1846880611" sldId="304"/>
            <ac:spMk id="3" creationId="{C12E44B4-9436-58C7-5D15-4C0A41B28C41}"/>
          </ac:spMkLst>
        </pc:spChg>
        <pc:spChg chg="mod">
          <ac:chgData name="Carlos Fco. Calvillo Cortés" userId="034d58e9e5bbb01b" providerId="LiveId" clId="{F2FE6F6A-5013-4662-B41F-47D74DB0F228}" dt="2022-10-11T03:46:28.861" v="11176" actId="14100"/>
          <ac:spMkLst>
            <pc:docMk/>
            <pc:sldMk cId="1846880611" sldId="304"/>
            <ac:spMk id="11" creationId="{55EBF8CD-C747-BD7A-7799-653BF6C1E1C6}"/>
          </ac:spMkLst>
        </pc:spChg>
        <pc:spChg chg="mod">
          <ac:chgData name="Carlos Fco. Calvillo Cortés" userId="034d58e9e5bbb01b" providerId="LiveId" clId="{F2FE6F6A-5013-4662-B41F-47D74DB0F228}" dt="2022-10-11T03:46:31.773" v="11177" actId="14100"/>
          <ac:spMkLst>
            <pc:docMk/>
            <pc:sldMk cId="1846880611" sldId="304"/>
            <ac:spMk id="12" creationId="{4312304B-EE32-2C45-12E4-9E33F88E75C0}"/>
          </ac:spMkLst>
        </pc:spChg>
      </pc:sldChg>
      <pc:sldChg chg="addSp delSp modSp add mod">
        <pc:chgData name="Carlos Fco. Calvillo Cortés" userId="034d58e9e5bbb01b" providerId="LiveId" clId="{F2FE6F6A-5013-4662-B41F-47D74DB0F228}" dt="2022-10-11T03:46:39.934" v="11181" actId="14100"/>
        <pc:sldMkLst>
          <pc:docMk/>
          <pc:sldMk cId="4257174004" sldId="305"/>
        </pc:sldMkLst>
        <pc:spChg chg="mod">
          <ac:chgData name="Carlos Fco. Calvillo Cortés" userId="034d58e9e5bbb01b" providerId="LiveId" clId="{F2FE6F6A-5013-4662-B41F-47D74DB0F228}" dt="2022-10-11T03:42:01.730" v="11151" actId="113"/>
          <ac:spMkLst>
            <pc:docMk/>
            <pc:sldMk cId="4257174004" sldId="305"/>
            <ac:spMk id="3" creationId="{C12E44B4-9436-58C7-5D15-4C0A41B28C41}"/>
          </ac:spMkLst>
        </pc:spChg>
        <pc:spChg chg="mod">
          <ac:chgData name="Carlos Fco. Calvillo Cortés" userId="034d58e9e5bbb01b" providerId="LiveId" clId="{F2FE6F6A-5013-4662-B41F-47D74DB0F228}" dt="2022-10-11T03:46:37.502" v="11180" actId="14100"/>
          <ac:spMkLst>
            <pc:docMk/>
            <pc:sldMk cId="4257174004" sldId="305"/>
            <ac:spMk id="11" creationId="{55EBF8CD-C747-BD7A-7799-653BF6C1E1C6}"/>
          </ac:spMkLst>
        </pc:spChg>
        <pc:spChg chg="mod">
          <ac:chgData name="Carlos Fco. Calvillo Cortés" userId="034d58e9e5bbb01b" providerId="LiveId" clId="{F2FE6F6A-5013-4662-B41F-47D74DB0F228}" dt="2022-10-11T03:46:39.934" v="11181" actId="14100"/>
          <ac:spMkLst>
            <pc:docMk/>
            <pc:sldMk cId="4257174004" sldId="305"/>
            <ac:spMk id="12" creationId="{4312304B-EE32-2C45-12E4-9E33F88E75C0}"/>
          </ac:spMkLst>
        </pc:spChg>
        <pc:picChg chg="del">
          <ac:chgData name="Carlos Fco. Calvillo Cortés" userId="034d58e9e5bbb01b" providerId="LiveId" clId="{F2FE6F6A-5013-4662-B41F-47D74DB0F228}" dt="2022-10-11T03:38:42.246" v="11048" actId="478"/>
          <ac:picMkLst>
            <pc:docMk/>
            <pc:sldMk cId="4257174004" sldId="305"/>
            <ac:picMk id="5" creationId="{39609D88-7008-6453-3BF5-A98C7B1C03AD}"/>
          </ac:picMkLst>
        </pc:picChg>
        <pc:picChg chg="add del">
          <ac:chgData name="Carlos Fco. Calvillo Cortés" userId="034d58e9e5bbb01b" providerId="LiveId" clId="{F2FE6F6A-5013-4662-B41F-47D74DB0F228}" dt="2022-10-11T03:38:50.998" v="11050" actId="22"/>
          <ac:picMkLst>
            <pc:docMk/>
            <pc:sldMk cId="4257174004" sldId="305"/>
            <ac:picMk id="6" creationId="{D3348DEE-C655-A890-F951-C9A6D8307560}"/>
          </ac:picMkLst>
        </pc:picChg>
        <pc:picChg chg="add del mod ord">
          <ac:chgData name="Carlos Fco. Calvillo Cortés" userId="034d58e9e5bbb01b" providerId="LiveId" clId="{F2FE6F6A-5013-4662-B41F-47D74DB0F228}" dt="2022-10-11T03:39:20.882" v="11058" actId="478"/>
          <ac:picMkLst>
            <pc:docMk/>
            <pc:sldMk cId="4257174004" sldId="305"/>
            <ac:picMk id="8" creationId="{F552178D-FD9A-7F90-F942-51958CE0E30B}"/>
          </ac:picMkLst>
        </pc:picChg>
        <pc:picChg chg="add mod ord">
          <ac:chgData name="Carlos Fco. Calvillo Cortés" userId="034d58e9e5bbb01b" providerId="LiveId" clId="{F2FE6F6A-5013-4662-B41F-47D74DB0F228}" dt="2022-10-11T03:40:26.283" v="11064" actId="1076"/>
          <ac:picMkLst>
            <pc:docMk/>
            <pc:sldMk cId="4257174004" sldId="305"/>
            <ac:picMk id="10" creationId="{E5171D75-CE6A-1124-EE81-B975C071068B}"/>
          </ac:picMkLst>
        </pc:picChg>
      </pc:sldChg>
      <pc:sldChg chg="addSp delSp modSp add mod">
        <pc:chgData name="Carlos Fco. Calvillo Cortés" userId="034d58e9e5bbb01b" providerId="LiveId" clId="{F2FE6F6A-5013-4662-B41F-47D74DB0F228}" dt="2022-10-11T04:04:35.104" v="11728" actId="1037"/>
        <pc:sldMkLst>
          <pc:docMk/>
          <pc:sldMk cId="1136475105" sldId="306"/>
        </pc:sldMkLst>
        <pc:spChg chg="mod">
          <ac:chgData name="Carlos Fco. Calvillo Cortés" userId="034d58e9e5bbb01b" providerId="LiveId" clId="{F2FE6F6A-5013-4662-B41F-47D74DB0F228}" dt="2022-10-11T03:59:10.008" v="11382" actId="33524"/>
          <ac:spMkLst>
            <pc:docMk/>
            <pc:sldMk cId="1136475105" sldId="306"/>
            <ac:spMk id="3" creationId="{C12E44B4-9436-58C7-5D15-4C0A41B28C41}"/>
          </ac:spMkLst>
        </pc:spChg>
        <pc:spChg chg="mod">
          <ac:chgData name="Carlos Fco. Calvillo Cortés" userId="034d58e9e5bbb01b" providerId="LiveId" clId="{F2FE6F6A-5013-4662-B41F-47D74DB0F228}" dt="2022-10-11T03:57:46.901" v="11202" actId="14100"/>
          <ac:spMkLst>
            <pc:docMk/>
            <pc:sldMk cId="1136475105" sldId="306"/>
            <ac:spMk id="11" creationId="{55EBF8CD-C747-BD7A-7799-653BF6C1E1C6}"/>
          </ac:spMkLst>
        </pc:spChg>
        <pc:spChg chg="del mod">
          <ac:chgData name="Carlos Fco. Calvillo Cortés" userId="034d58e9e5bbb01b" providerId="LiveId" clId="{F2FE6F6A-5013-4662-B41F-47D74DB0F228}" dt="2022-10-11T03:57:37.038" v="11200" actId="478"/>
          <ac:spMkLst>
            <pc:docMk/>
            <pc:sldMk cId="1136475105" sldId="306"/>
            <ac:spMk id="12" creationId="{4312304B-EE32-2C45-12E4-9E33F88E75C0}"/>
          </ac:spMkLst>
        </pc:spChg>
        <pc:picChg chg="add del mod ord">
          <ac:chgData name="Carlos Fco. Calvillo Cortés" userId="034d58e9e5bbb01b" providerId="LiveId" clId="{F2FE6F6A-5013-4662-B41F-47D74DB0F228}" dt="2022-10-11T04:04:08.660" v="11693" actId="478"/>
          <ac:picMkLst>
            <pc:docMk/>
            <pc:sldMk cId="1136475105" sldId="306"/>
            <ac:picMk id="5" creationId="{C84F6E47-0F35-53CD-F670-ADFC896CE83E}"/>
          </ac:picMkLst>
        </pc:picChg>
        <pc:picChg chg="add mod ord">
          <ac:chgData name="Carlos Fco. Calvillo Cortés" userId="034d58e9e5bbb01b" providerId="LiveId" clId="{F2FE6F6A-5013-4662-B41F-47D74DB0F228}" dt="2022-10-11T04:04:35.104" v="11728" actId="1037"/>
          <ac:picMkLst>
            <pc:docMk/>
            <pc:sldMk cId="1136475105" sldId="306"/>
            <ac:picMk id="7" creationId="{AFFF1D05-09C3-38CE-1D46-9F8A8A1802A9}"/>
          </ac:picMkLst>
        </pc:picChg>
        <pc:picChg chg="del">
          <ac:chgData name="Carlos Fco. Calvillo Cortés" userId="034d58e9e5bbb01b" providerId="LiveId" clId="{F2FE6F6A-5013-4662-B41F-47D74DB0F228}" dt="2022-10-11T03:56:33.826" v="11183" actId="478"/>
          <ac:picMkLst>
            <pc:docMk/>
            <pc:sldMk cId="1136475105" sldId="306"/>
            <ac:picMk id="10" creationId="{E5171D75-CE6A-1124-EE81-B975C071068B}"/>
          </ac:picMkLst>
        </pc:picChg>
      </pc:sldChg>
      <pc:sldChg chg="addSp delSp modSp add mod">
        <pc:chgData name="Carlos Fco. Calvillo Cortés" userId="034d58e9e5bbb01b" providerId="LiveId" clId="{F2FE6F6A-5013-4662-B41F-47D74DB0F228}" dt="2022-10-11T04:04:45.977" v="11731" actId="167"/>
        <pc:sldMkLst>
          <pc:docMk/>
          <pc:sldMk cId="3383601061" sldId="307"/>
        </pc:sldMkLst>
        <pc:spChg chg="mod">
          <ac:chgData name="Carlos Fco. Calvillo Cortés" userId="034d58e9e5bbb01b" providerId="LiveId" clId="{F2FE6F6A-5013-4662-B41F-47D74DB0F228}" dt="2022-10-11T04:01:12.089" v="11556" actId="20577"/>
          <ac:spMkLst>
            <pc:docMk/>
            <pc:sldMk cId="3383601061" sldId="307"/>
            <ac:spMk id="3" creationId="{C12E44B4-9436-58C7-5D15-4C0A41B28C41}"/>
          </ac:spMkLst>
        </pc:spChg>
        <pc:picChg chg="add mod ord">
          <ac:chgData name="Carlos Fco. Calvillo Cortés" userId="034d58e9e5bbb01b" providerId="LiveId" clId="{F2FE6F6A-5013-4662-B41F-47D74DB0F228}" dt="2022-10-11T04:04:45.977" v="11731" actId="167"/>
          <ac:picMkLst>
            <pc:docMk/>
            <pc:sldMk cId="3383601061" sldId="307"/>
            <ac:picMk id="4" creationId="{4CE5B831-CA81-E2CA-26EC-854DA59FF571}"/>
          </ac:picMkLst>
        </pc:picChg>
        <pc:picChg chg="del">
          <ac:chgData name="Carlos Fco. Calvillo Cortés" userId="034d58e9e5bbb01b" providerId="LiveId" clId="{F2FE6F6A-5013-4662-B41F-47D74DB0F228}" dt="2022-10-11T04:04:42.016" v="11729" actId="478"/>
          <ac:picMkLst>
            <pc:docMk/>
            <pc:sldMk cId="3383601061" sldId="307"/>
            <ac:picMk id="5" creationId="{C84F6E47-0F35-53CD-F670-ADFC896CE83E}"/>
          </ac:picMkLst>
        </pc:picChg>
      </pc:sldChg>
      <pc:sldChg chg="addSp delSp modSp add mod">
        <pc:chgData name="Carlos Fco. Calvillo Cortés" userId="034d58e9e5bbb01b" providerId="LiveId" clId="{F2FE6F6A-5013-4662-B41F-47D74DB0F228}" dt="2022-10-11T06:23:12.148" v="19392" actId="20577"/>
        <pc:sldMkLst>
          <pc:docMk/>
          <pc:sldMk cId="1930468446" sldId="308"/>
        </pc:sldMkLst>
        <pc:spChg chg="mod">
          <ac:chgData name="Carlos Fco. Calvillo Cortés" userId="034d58e9e5bbb01b" providerId="LiveId" clId="{F2FE6F6A-5013-4662-B41F-47D74DB0F228}" dt="2022-10-11T06:23:12.148" v="19392" actId="20577"/>
          <ac:spMkLst>
            <pc:docMk/>
            <pc:sldMk cId="1930468446" sldId="308"/>
            <ac:spMk id="3" creationId="{C12E44B4-9436-58C7-5D15-4C0A41B28C41}"/>
          </ac:spMkLst>
        </pc:spChg>
        <pc:picChg chg="add mod ord">
          <ac:chgData name="Carlos Fco. Calvillo Cortés" userId="034d58e9e5bbb01b" providerId="LiveId" clId="{F2FE6F6A-5013-4662-B41F-47D74DB0F228}" dt="2022-10-11T04:04:53.233" v="11734" actId="167"/>
          <ac:picMkLst>
            <pc:docMk/>
            <pc:sldMk cId="1930468446" sldId="308"/>
            <ac:picMk id="4" creationId="{B6A21794-1934-1791-DE45-909F28186441}"/>
          </ac:picMkLst>
        </pc:picChg>
        <pc:picChg chg="del">
          <ac:chgData name="Carlos Fco. Calvillo Cortés" userId="034d58e9e5bbb01b" providerId="LiveId" clId="{F2FE6F6A-5013-4662-B41F-47D74DB0F228}" dt="2022-10-11T04:04:50.184" v="11732" actId="478"/>
          <ac:picMkLst>
            <pc:docMk/>
            <pc:sldMk cId="1930468446" sldId="308"/>
            <ac:picMk id="5" creationId="{C84F6E47-0F35-53CD-F670-ADFC896CE83E}"/>
          </ac:picMkLst>
        </pc:picChg>
      </pc:sldChg>
      <pc:sldChg chg="modSp new mod">
        <pc:chgData name="Carlos Fco. Calvillo Cortés" userId="034d58e9e5bbb01b" providerId="LiveId" clId="{F2FE6F6A-5013-4662-B41F-47D74DB0F228}" dt="2022-10-11T10:54:03.649" v="28784" actId="113"/>
        <pc:sldMkLst>
          <pc:docMk/>
          <pc:sldMk cId="2877157804" sldId="309"/>
        </pc:sldMkLst>
        <pc:spChg chg="mod">
          <ac:chgData name="Carlos Fco. Calvillo Cortés" userId="034d58e9e5bbb01b" providerId="LiveId" clId="{F2FE6F6A-5013-4662-B41F-47D74DB0F228}" dt="2022-10-11T04:09:44.403" v="12466" actId="20577"/>
          <ac:spMkLst>
            <pc:docMk/>
            <pc:sldMk cId="2877157804" sldId="309"/>
            <ac:spMk id="2" creationId="{3684581D-EF13-5C98-D8A6-41E319D7E0F7}"/>
          </ac:spMkLst>
        </pc:spChg>
        <pc:spChg chg="mod">
          <ac:chgData name="Carlos Fco. Calvillo Cortés" userId="034d58e9e5bbb01b" providerId="LiveId" clId="{F2FE6F6A-5013-4662-B41F-47D74DB0F228}" dt="2022-10-11T10:54:03.649" v="28784" actId="113"/>
          <ac:spMkLst>
            <pc:docMk/>
            <pc:sldMk cId="2877157804" sldId="309"/>
            <ac:spMk id="3" creationId="{690754AA-FACD-8398-D0B3-E91C8BBBCA9D}"/>
          </ac:spMkLst>
        </pc:spChg>
      </pc:sldChg>
      <pc:sldChg chg="addSp modSp add mod">
        <pc:chgData name="Carlos Fco. Calvillo Cortés" userId="034d58e9e5bbb01b" providerId="LiveId" clId="{F2FE6F6A-5013-4662-B41F-47D74DB0F228}" dt="2022-10-11T04:10:51.326" v="12474" actId="207"/>
        <pc:sldMkLst>
          <pc:docMk/>
          <pc:sldMk cId="582527363" sldId="310"/>
        </pc:sldMkLst>
        <pc:spChg chg="add mod">
          <ac:chgData name="Carlos Fco. Calvillo Cortés" userId="034d58e9e5bbb01b" providerId="LiveId" clId="{F2FE6F6A-5013-4662-B41F-47D74DB0F228}" dt="2022-10-11T04:10:51.326" v="12474" actId="207"/>
          <ac:spMkLst>
            <pc:docMk/>
            <pc:sldMk cId="582527363" sldId="310"/>
            <ac:spMk id="11" creationId="{6E7EA0F7-91B6-AB99-AA76-D0A92FB7A6A1}"/>
          </ac:spMkLst>
        </pc:spChg>
      </pc:sldChg>
      <pc:sldChg chg="addSp modSp add mod">
        <pc:chgData name="Carlos Fco. Calvillo Cortés" userId="034d58e9e5bbb01b" providerId="LiveId" clId="{F2FE6F6A-5013-4662-B41F-47D74DB0F228}" dt="2022-10-11T05:28:51.195" v="18106" actId="1035"/>
        <pc:sldMkLst>
          <pc:docMk/>
          <pc:sldMk cId="2664290004" sldId="311"/>
        </pc:sldMkLst>
        <pc:spChg chg="mod">
          <ac:chgData name="Carlos Fco. Calvillo Cortés" userId="034d58e9e5bbb01b" providerId="LiveId" clId="{F2FE6F6A-5013-4662-B41F-47D74DB0F228}" dt="2022-10-11T05:28:47.751" v="18102" actId="14100"/>
          <ac:spMkLst>
            <pc:docMk/>
            <pc:sldMk cId="2664290004" sldId="311"/>
            <ac:spMk id="4" creationId="{C69BBE67-5BD6-F444-DB45-E601AD43EDF9}"/>
          </ac:spMkLst>
        </pc:spChg>
        <pc:spChg chg="mod">
          <ac:chgData name="Carlos Fco. Calvillo Cortés" userId="034d58e9e5bbb01b" providerId="LiveId" clId="{F2FE6F6A-5013-4662-B41F-47D74DB0F228}" dt="2022-10-11T05:28:47.751" v="18102" actId="14100"/>
          <ac:spMkLst>
            <pc:docMk/>
            <pc:sldMk cId="2664290004" sldId="311"/>
            <ac:spMk id="5" creationId="{F6DBF740-64AA-195A-3EC3-DA76C5B40975}"/>
          </ac:spMkLst>
        </pc:spChg>
        <pc:spChg chg="mod">
          <ac:chgData name="Carlos Fco. Calvillo Cortés" userId="034d58e9e5bbb01b" providerId="LiveId" clId="{F2FE6F6A-5013-4662-B41F-47D74DB0F228}" dt="2022-10-11T05:28:51.195" v="18106" actId="1035"/>
          <ac:spMkLst>
            <pc:docMk/>
            <pc:sldMk cId="2664290004" sldId="311"/>
            <ac:spMk id="6" creationId="{1C43C01A-15A9-F5A5-B5BC-6DE548A8E7D4}"/>
          </ac:spMkLst>
        </pc:spChg>
        <pc:spChg chg="mod">
          <ac:chgData name="Carlos Fco. Calvillo Cortés" userId="034d58e9e5bbb01b" providerId="LiveId" clId="{F2FE6F6A-5013-4662-B41F-47D74DB0F228}" dt="2022-10-11T04:11:14.944" v="12479" actId="14100"/>
          <ac:spMkLst>
            <pc:docMk/>
            <pc:sldMk cId="2664290004" sldId="311"/>
            <ac:spMk id="11" creationId="{6E7EA0F7-91B6-AB99-AA76-D0A92FB7A6A1}"/>
          </ac:spMkLst>
        </pc:spChg>
        <pc:spChg chg="add mod">
          <ac:chgData name="Carlos Fco. Calvillo Cortés" userId="034d58e9e5bbb01b" providerId="LiveId" clId="{F2FE6F6A-5013-4662-B41F-47D74DB0F228}" dt="2022-10-11T04:11:12.367" v="12478" actId="14100"/>
          <ac:spMkLst>
            <pc:docMk/>
            <pc:sldMk cId="2664290004" sldId="311"/>
            <ac:spMk id="12" creationId="{A615BAB6-F954-2A7E-2D42-73163C4CEFBA}"/>
          </ac:spMkLst>
        </pc:spChg>
      </pc:sldChg>
      <pc:sldChg chg="modSp add del mod">
        <pc:chgData name="Carlos Fco. Calvillo Cortés" userId="034d58e9e5bbb01b" providerId="LiveId" clId="{F2FE6F6A-5013-4662-B41F-47D74DB0F228}" dt="2022-10-11T04:31:15.752" v="13783" actId="47"/>
        <pc:sldMkLst>
          <pc:docMk/>
          <pc:sldMk cId="1420669091" sldId="312"/>
        </pc:sldMkLst>
        <pc:spChg chg="mod">
          <ac:chgData name="Carlos Fco. Calvillo Cortés" userId="034d58e9e5bbb01b" providerId="LiveId" clId="{F2FE6F6A-5013-4662-B41F-47D74DB0F228}" dt="2022-10-11T04:11:43.867" v="12486" actId="20577"/>
          <ac:spMkLst>
            <pc:docMk/>
            <pc:sldMk cId="1420669091" sldId="312"/>
            <ac:spMk id="2" creationId="{5E30E4D7-3927-2A4A-9E91-44EDCB205E1B}"/>
          </ac:spMkLst>
        </pc:spChg>
      </pc:sldChg>
      <pc:sldChg chg="modSp add mod">
        <pc:chgData name="Carlos Fco. Calvillo Cortés" userId="034d58e9e5bbb01b" providerId="LiveId" clId="{F2FE6F6A-5013-4662-B41F-47D74DB0F228}" dt="2022-10-11T10:51:46.572" v="28768" actId="6549"/>
        <pc:sldMkLst>
          <pc:docMk/>
          <pc:sldMk cId="106020259" sldId="313"/>
        </pc:sldMkLst>
        <pc:spChg chg="mod">
          <ac:chgData name="Carlos Fco. Calvillo Cortés" userId="034d58e9e5bbb01b" providerId="LiveId" clId="{F2FE6F6A-5013-4662-B41F-47D74DB0F228}" dt="2022-10-11T04:12:02.075" v="12488"/>
          <ac:spMkLst>
            <pc:docMk/>
            <pc:sldMk cId="106020259" sldId="313"/>
            <ac:spMk id="2" creationId="{3684581D-EF13-5C98-D8A6-41E319D7E0F7}"/>
          </ac:spMkLst>
        </pc:spChg>
        <pc:spChg chg="mod">
          <ac:chgData name="Carlos Fco. Calvillo Cortés" userId="034d58e9e5bbb01b" providerId="LiveId" clId="{F2FE6F6A-5013-4662-B41F-47D74DB0F228}" dt="2022-10-11T10:51:46.572" v="28768" actId="6549"/>
          <ac:spMkLst>
            <pc:docMk/>
            <pc:sldMk cId="106020259" sldId="313"/>
            <ac:spMk id="3" creationId="{690754AA-FACD-8398-D0B3-E91C8BBBCA9D}"/>
          </ac:spMkLst>
        </pc:spChg>
      </pc:sldChg>
      <pc:sldChg chg="modSp add mod">
        <pc:chgData name="Carlos Fco. Calvillo Cortés" userId="034d58e9e5bbb01b" providerId="LiveId" clId="{F2FE6F6A-5013-4662-B41F-47D74DB0F228}" dt="2022-10-11T04:26:59.478" v="13515" actId="403"/>
        <pc:sldMkLst>
          <pc:docMk/>
          <pc:sldMk cId="1847121785" sldId="314"/>
        </pc:sldMkLst>
        <pc:spChg chg="mod">
          <ac:chgData name="Carlos Fco. Calvillo Cortés" userId="034d58e9e5bbb01b" providerId="LiveId" clId="{F2FE6F6A-5013-4662-B41F-47D74DB0F228}" dt="2022-10-11T04:26:59.478" v="13515" actId="403"/>
          <ac:spMkLst>
            <pc:docMk/>
            <pc:sldMk cId="1847121785" sldId="314"/>
            <ac:spMk id="3" creationId="{690754AA-FACD-8398-D0B3-E91C8BBBCA9D}"/>
          </ac:spMkLst>
        </pc:spChg>
      </pc:sldChg>
      <pc:sldChg chg="addSp delSp modSp new mod ord">
        <pc:chgData name="Carlos Fco. Calvillo Cortés" userId="034d58e9e5bbb01b" providerId="LiveId" clId="{F2FE6F6A-5013-4662-B41F-47D74DB0F228}" dt="2022-10-11T04:42:26.014" v="14975"/>
        <pc:sldMkLst>
          <pc:docMk/>
          <pc:sldMk cId="2043418112" sldId="315"/>
        </pc:sldMkLst>
        <pc:spChg chg="mod">
          <ac:chgData name="Carlos Fco. Calvillo Cortés" userId="034d58e9e5bbb01b" providerId="LiveId" clId="{F2FE6F6A-5013-4662-B41F-47D74DB0F228}" dt="2022-10-11T04:28:24.143" v="13522"/>
          <ac:spMkLst>
            <pc:docMk/>
            <pc:sldMk cId="2043418112" sldId="315"/>
            <ac:spMk id="2" creationId="{A27E470C-A8C7-D649-2F02-65485B919784}"/>
          </ac:spMkLst>
        </pc:spChg>
        <pc:spChg chg="del">
          <ac:chgData name="Carlos Fco. Calvillo Cortés" userId="034d58e9e5bbb01b" providerId="LiveId" clId="{F2FE6F6A-5013-4662-B41F-47D74DB0F228}" dt="2022-10-11T04:28:19.387" v="13521" actId="478"/>
          <ac:spMkLst>
            <pc:docMk/>
            <pc:sldMk cId="2043418112" sldId="315"/>
            <ac:spMk id="3" creationId="{9B743AAE-B3E5-A5DF-8701-1A20FDAC720A}"/>
          </ac:spMkLst>
        </pc:spChg>
        <pc:picChg chg="add del">
          <ac:chgData name="Carlos Fco. Calvillo Cortés" userId="034d58e9e5bbb01b" providerId="LiveId" clId="{F2FE6F6A-5013-4662-B41F-47D74DB0F228}" dt="2022-10-11T04:27:12.319" v="13518" actId="478"/>
          <ac:picMkLst>
            <pc:docMk/>
            <pc:sldMk cId="2043418112" sldId="315"/>
            <ac:picMk id="5" creationId="{B5EE3B38-1F74-F1A2-55C1-7399F3B4A1EB}"/>
          </ac:picMkLst>
        </pc:picChg>
        <pc:picChg chg="add mod">
          <ac:chgData name="Carlos Fco. Calvillo Cortés" userId="034d58e9e5bbb01b" providerId="LiveId" clId="{F2FE6F6A-5013-4662-B41F-47D74DB0F228}" dt="2022-10-11T04:28:41.161" v="13525" actId="1076"/>
          <ac:picMkLst>
            <pc:docMk/>
            <pc:sldMk cId="2043418112" sldId="315"/>
            <ac:picMk id="7" creationId="{0F70E5DA-962B-0FA1-B60F-2C320702EEB9}"/>
          </ac:picMkLst>
        </pc:picChg>
      </pc:sldChg>
      <pc:sldChg chg="modSp add mod">
        <pc:chgData name="Carlos Fco. Calvillo Cortés" userId="034d58e9e5bbb01b" providerId="LiveId" clId="{F2FE6F6A-5013-4662-B41F-47D74DB0F228}" dt="2022-10-11T10:44:40.861" v="28745" actId="20577"/>
        <pc:sldMkLst>
          <pc:docMk/>
          <pc:sldMk cId="3765303016" sldId="316"/>
        </pc:sldMkLst>
        <pc:spChg chg="mod">
          <ac:chgData name="Carlos Fco. Calvillo Cortés" userId="034d58e9e5bbb01b" providerId="LiveId" clId="{F2FE6F6A-5013-4662-B41F-47D74DB0F228}" dt="2022-10-11T04:29:11.807" v="13527"/>
          <ac:spMkLst>
            <pc:docMk/>
            <pc:sldMk cId="3765303016" sldId="316"/>
            <ac:spMk id="2" creationId="{5E30E4D7-3927-2A4A-9E91-44EDCB205E1B}"/>
          </ac:spMkLst>
        </pc:spChg>
        <pc:spChg chg="mod">
          <ac:chgData name="Carlos Fco. Calvillo Cortés" userId="034d58e9e5bbb01b" providerId="LiveId" clId="{F2FE6F6A-5013-4662-B41F-47D74DB0F228}" dt="2022-10-11T10:44:40.861" v="28745" actId="20577"/>
          <ac:spMkLst>
            <pc:docMk/>
            <pc:sldMk cId="3765303016" sldId="316"/>
            <ac:spMk id="3" creationId="{C12E44B4-9436-58C7-5D15-4C0A41B28C41}"/>
          </ac:spMkLst>
        </pc:spChg>
      </pc:sldChg>
      <pc:sldChg chg="modSp add mod">
        <pc:chgData name="Carlos Fco. Calvillo Cortés" userId="034d58e9e5bbb01b" providerId="LiveId" clId="{F2FE6F6A-5013-4662-B41F-47D74DB0F228}" dt="2022-10-11T04:38:19.590" v="14696" actId="20577"/>
        <pc:sldMkLst>
          <pc:docMk/>
          <pc:sldMk cId="3411574389" sldId="317"/>
        </pc:sldMkLst>
        <pc:spChg chg="mod">
          <ac:chgData name="Carlos Fco. Calvillo Cortés" userId="034d58e9e5bbb01b" providerId="LiveId" clId="{F2FE6F6A-5013-4662-B41F-47D74DB0F228}" dt="2022-10-11T04:32:25.670" v="13799" actId="20577"/>
          <ac:spMkLst>
            <pc:docMk/>
            <pc:sldMk cId="3411574389" sldId="317"/>
            <ac:spMk id="2" creationId="{3684581D-EF13-5C98-D8A6-41E319D7E0F7}"/>
          </ac:spMkLst>
        </pc:spChg>
        <pc:spChg chg="mod">
          <ac:chgData name="Carlos Fco. Calvillo Cortés" userId="034d58e9e5bbb01b" providerId="LiveId" clId="{F2FE6F6A-5013-4662-B41F-47D74DB0F228}" dt="2022-10-11T04:38:19.590" v="14696" actId="20577"/>
          <ac:spMkLst>
            <pc:docMk/>
            <pc:sldMk cId="3411574389" sldId="317"/>
            <ac:spMk id="3" creationId="{690754AA-FACD-8398-D0B3-E91C8BBBCA9D}"/>
          </ac:spMkLst>
        </pc:spChg>
      </pc:sldChg>
      <pc:sldChg chg="modSp add mod">
        <pc:chgData name="Carlos Fco. Calvillo Cortés" userId="034d58e9e5bbb01b" providerId="LiveId" clId="{F2FE6F6A-5013-4662-B41F-47D74DB0F228}" dt="2022-10-11T10:53:01.972" v="28769" actId="6549"/>
        <pc:sldMkLst>
          <pc:docMk/>
          <pc:sldMk cId="2730910612" sldId="318"/>
        </pc:sldMkLst>
        <pc:spChg chg="mod">
          <ac:chgData name="Carlos Fco. Calvillo Cortés" userId="034d58e9e5bbb01b" providerId="LiveId" clId="{F2FE6F6A-5013-4662-B41F-47D74DB0F228}" dt="2022-10-11T10:53:01.972" v="28769" actId="6549"/>
          <ac:spMkLst>
            <pc:docMk/>
            <pc:sldMk cId="2730910612" sldId="318"/>
            <ac:spMk id="3" creationId="{690754AA-FACD-8398-D0B3-E91C8BBBCA9D}"/>
          </ac:spMkLst>
        </pc:spChg>
      </pc:sldChg>
      <pc:sldChg chg="modSp add mod">
        <pc:chgData name="Carlos Fco. Calvillo Cortés" userId="034d58e9e5bbb01b" providerId="LiveId" clId="{F2FE6F6A-5013-4662-B41F-47D74DB0F228}" dt="2022-10-11T04:44:28.812" v="15046" actId="20577"/>
        <pc:sldMkLst>
          <pc:docMk/>
          <pc:sldMk cId="3023409057" sldId="319"/>
        </pc:sldMkLst>
        <pc:spChg chg="mod">
          <ac:chgData name="Carlos Fco. Calvillo Cortés" userId="034d58e9e5bbb01b" providerId="LiveId" clId="{F2FE6F6A-5013-4662-B41F-47D74DB0F228}" dt="2022-10-11T04:44:28.812" v="15046" actId="20577"/>
          <ac:spMkLst>
            <pc:docMk/>
            <pc:sldMk cId="3023409057" sldId="319"/>
            <ac:spMk id="3" creationId="{690754AA-FACD-8398-D0B3-E91C8BBBCA9D}"/>
          </ac:spMkLst>
        </pc:spChg>
      </pc:sldChg>
      <pc:sldChg chg="addSp delSp modSp add del mod">
        <pc:chgData name="Carlos Fco. Calvillo Cortés" userId="034d58e9e5bbb01b" providerId="LiveId" clId="{F2FE6F6A-5013-4662-B41F-47D74DB0F228}" dt="2022-10-11T04:54:43.486" v="15330" actId="47"/>
        <pc:sldMkLst>
          <pc:docMk/>
          <pc:sldMk cId="1048787469" sldId="320"/>
        </pc:sldMkLst>
        <pc:spChg chg="mod">
          <ac:chgData name="Carlos Fco. Calvillo Cortés" userId="034d58e9e5bbb01b" providerId="LiveId" clId="{F2FE6F6A-5013-4662-B41F-47D74DB0F228}" dt="2022-10-11T04:46:55.428" v="15169" actId="14100"/>
          <ac:spMkLst>
            <pc:docMk/>
            <pc:sldMk cId="1048787469" sldId="320"/>
            <ac:spMk id="3" creationId="{690754AA-FACD-8398-D0B3-E91C8BBBCA9D}"/>
          </ac:spMkLst>
        </pc:spChg>
        <pc:spChg chg="add mod">
          <ac:chgData name="Carlos Fco. Calvillo Cortés" userId="034d58e9e5bbb01b" providerId="LiveId" clId="{F2FE6F6A-5013-4662-B41F-47D74DB0F228}" dt="2022-10-11T04:47:18.905" v="15181" actId="1076"/>
          <ac:spMkLst>
            <pc:docMk/>
            <pc:sldMk cId="1048787469" sldId="320"/>
            <ac:spMk id="4" creationId="{783AD686-91AB-1B9C-07EA-C93FB17C3912}"/>
          </ac:spMkLst>
        </pc:spChg>
        <pc:spChg chg="add mod">
          <ac:chgData name="Carlos Fco. Calvillo Cortés" userId="034d58e9e5bbb01b" providerId="LiveId" clId="{F2FE6F6A-5013-4662-B41F-47D74DB0F228}" dt="2022-10-11T04:47:18.905" v="15181" actId="1076"/>
          <ac:spMkLst>
            <pc:docMk/>
            <pc:sldMk cId="1048787469" sldId="320"/>
            <ac:spMk id="5" creationId="{8DA9A255-CEC6-AD07-E230-3DF58D7E63F1}"/>
          </ac:spMkLst>
        </pc:spChg>
        <pc:spChg chg="add mod">
          <ac:chgData name="Carlos Fco. Calvillo Cortés" userId="034d58e9e5bbb01b" providerId="LiveId" clId="{F2FE6F6A-5013-4662-B41F-47D74DB0F228}" dt="2022-10-11T04:47:18.905" v="15181" actId="1076"/>
          <ac:spMkLst>
            <pc:docMk/>
            <pc:sldMk cId="1048787469" sldId="320"/>
            <ac:spMk id="6" creationId="{3F425D08-0F2B-4095-E72B-681CE0E1B541}"/>
          </ac:spMkLst>
        </pc:spChg>
        <pc:spChg chg="add mod">
          <ac:chgData name="Carlos Fco. Calvillo Cortés" userId="034d58e9e5bbb01b" providerId="LiveId" clId="{F2FE6F6A-5013-4662-B41F-47D74DB0F228}" dt="2022-10-11T04:49:32.172" v="15258" actId="20577"/>
          <ac:spMkLst>
            <pc:docMk/>
            <pc:sldMk cId="1048787469" sldId="320"/>
            <ac:spMk id="7" creationId="{92001DC9-FFD1-D43A-7053-6714EC6B2E04}"/>
          </ac:spMkLst>
        </pc:spChg>
        <pc:spChg chg="add mod">
          <ac:chgData name="Carlos Fco. Calvillo Cortés" userId="034d58e9e5bbb01b" providerId="LiveId" clId="{F2FE6F6A-5013-4662-B41F-47D74DB0F228}" dt="2022-10-11T04:48:22.468" v="15256" actId="1076"/>
          <ac:spMkLst>
            <pc:docMk/>
            <pc:sldMk cId="1048787469" sldId="320"/>
            <ac:spMk id="8" creationId="{E936937D-84FD-25DE-5727-06D803D33E62}"/>
          </ac:spMkLst>
        </pc:spChg>
        <pc:spChg chg="add mod">
          <ac:chgData name="Carlos Fco. Calvillo Cortés" userId="034d58e9e5bbb01b" providerId="LiveId" clId="{F2FE6F6A-5013-4662-B41F-47D74DB0F228}" dt="2022-10-11T04:47:18.905" v="15181" actId="1076"/>
          <ac:spMkLst>
            <pc:docMk/>
            <pc:sldMk cId="1048787469" sldId="320"/>
            <ac:spMk id="9" creationId="{A0DC7A3C-3605-5011-A736-07BF77B0373D}"/>
          </ac:spMkLst>
        </pc:spChg>
        <pc:spChg chg="add mod">
          <ac:chgData name="Carlos Fco. Calvillo Cortés" userId="034d58e9e5bbb01b" providerId="LiveId" clId="{F2FE6F6A-5013-4662-B41F-47D74DB0F228}" dt="2022-10-11T04:47:18.905" v="15181" actId="1076"/>
          <ac:spMkLst>
            <pc:docMk/>
            <pc:sldMk cId="1048787469" sldId="320"/>
            <ac:spMk id="10" creationId="{8C1B1442-32CB-CA93-7C23-C51774C033E0}"/>
          </ac:spMkLst>
        </pc:spChg>
        <pc:spChg chg="add mod">
          <ac:chgData name="Carlos Fco. Calvillo Cortés" userId="034d58e9e5bbb01b" providerId="LiveId" clId="{F2FE6F6A-5013-4662-B41F-47D74DB0F228}" dt="2022-10-11T04:49:27.109" v="15257" actId="20577"/>
          <ac:spMkLst>
            <pc:docMk/>
            <pc:sldMk cId="1048787469" sldId="320"/>
            <ac:spMk id="11" creationId="{73740862-34DA-D710-A26F-01B329523254}"/>
          </ac:spMkLst>
        </pc:spChg>
        <pc:spChg chg="add mod">
          <ac:chgData name="Carlos Fco. Calvillo Cortés" userId="034d58e9e5bbb01b" providerId="LiveId" clId="{F2FE6F6A-5013-4662-B41F-47D74DB0F228}" dt="2022-10-11T04:47:18.905" v="15181" actId="1076"/>
          <ac:spMkLst>
            <pc:docMk/>
            <pc:sldMk cId="1048787469" sldId="320"/>
            <ac:spMk id="12" creationId="{2C76FFB2-D716-181D-D589-688ACBE0E788}"/>
          </ac:spMkLst>
        </pc:spChg>
        <pc:spChg chg="add mod">
          <ac:chgData name="Carlos Fco. Calvillo Cortés" userId="034d58e9e5bbb01b" providerId="LiveId" clId="{F2FE6F6A-5013-4662-B41F-47D74DB0F228}" dt="2022-10-11T04:47:18.905" v="15181" actId="1076"/>
          <ac:spMkLst>
            <pc:docMk/>
            <pc:sldMk cId="1048787469" sldId="320"/>
            <ac:spMk id="13" creationId="{20C6BB1A-9117-88EA-45D7-432BDE6CCBE6}"/>
          </ac:spMkLst>
        </pc:spChg>
        <pc:spChg chg="add del mod">
          <ac:chgData name="Carlos Fco. Calvillo Cortés" userId="034d58e9e5bbb01b" providerId="LiveId" clId="{F2FE6F6A-5013-4662-B41F-47D74DB0F228}" dt="2022-10-11T04:49:41.894" v="15261" actId="478"/>
          <ac:spMkLst>
            <pc:docMk/>
            <pc:sldMk cId="1048787469" sldId="320"/>
            <ac:spMk id="14" creationId="{980569E7-0BA5-8D69-978E-CAD67D208983}"/>
          </ac:spMkLst>
        </pc:spChg>
        <pc:spChg chg="add del mod">
          <ac:chgData name="Carlos Fco. Calvillo Cortés" userId="034d58e9e5bbb01b" providerId="LiveId" clId="{F2FE6F6A-5013-4662-B41F-47D74DB0F228}" dt="2022-10-11T04:49:41.047" v="15260" actId="478"/>
          <ac:spMkLst>
            <pc:docMk/>
            <pc:sldMk cId="1048787469" sldId="320"/>
            <ac:spMk id="15" creationId="{8A953E43-9D01-B741-3D58-FBBA91D23FD8}"/>
          </ac:spMkLst>
        </pc:spChg>
        <pc:spChg chg="add mod">
          <ac:chgData name="Carlos Fco. Calvillo Cortés" userId="034d58e9e5bbb01b" providerId="LiveId" clId="{F2FE6F6A-5013-4662-B41F-47D74DB0F228}" dt="2022-10-11T04:48:17.683" v="15253" actId="1037"/>
          <ac:spMkLst>
            <pc:docMk/>
            <pc:sldMk cId="1048787469" sldId="320"/>
            <ac:spMk id="16" creationId="{D864055B-8315-E10D-B251-CDC4772C1A4D}"/>
          </ac:spMkLst>
        </pc:spChg>
        <pc:spChg chg="add mod">
          <ac:chgData name="Carlos Fco. Calvillo Cortés" userId="034d58e9e5bbb01b" providerId="LiveId" clId="{F2FE6F6A-5013-4662-B41F-47D74DB0F228}" dt="2022-10-11T04:48:17.683" v="15253" actId="1037"/>
          <ac:spMkLst>
            <pc:docMk/>
            <pc:sldMk cId="1048787469" sldId="320"/>
            <ac:spMk id="17" creationId="{E03F30D4-5882-B879-34F3-5C59D193E8DF}"/>
          </ac:spMkLst>
        </pc:spChg>
        <pc:spChg chg="add mod">
          <ac:chgData name="Carlos Fco. Calvillo Cortés" userId="034d58e9e5bbb01b" providerId="LiveId" clId="{F2FE6F6A-5013-4662-B41F-47D74DB0F228}" dt="2022-10-11T04:48:17.683" v="15253" actId="1037"/>
          <ac:spMkLst>
            <pc:docMk/>
            <pc:sldMk cId="1048787469" sldId="320"/>
            <ac:spMk id="18" creationId="{D06625C3-EA3D-C6ED-9B5D-9567639767B0}"/>
          </ac:spMkLst>
        </pc:spChg>
        <pc:spChg chg="add mod">
          <ac:chgData name="Carlos Fco. Calvillo Cortés" userId="034d58e9e5bbb01b" providerId="LiveId" clId="{F2FE6F6A-5013-4662-B41F-47D74DB0F228}" dt="2022-10-11T04:48:17.683" v="15253" actId="1037"/>
          <ac:spMkLst>
            <pc:docMk/>
            <pc:sldMk cId="1048787469" sldId="320"/>
            <ac:spMk id="19" creationId="{03B538FB-A924-315D-D07D-FCC18C262911}"/>
          </ac:spMkLst>
        </pc:spChg>
        <pc:spChg chg="add mod">
          <ac:chgData name="Carlos Fco. Calvillo Cortés" userId="034d58e9e5bbb01b" providerId="LiveId" clId="{F2FE6F6A-5013-4662-B41F-47D74DB0F228}" dt="2022-10-11T04:48:17.683" v="15253" actId="1037"/>
          <ac:spMkLst>
            <pc:docMk/>
            <pc:sldMk cId="1048787469" sldId="320"/>
            <ac:spMk id="20" creationId="{2F72DA69-49E9-9DBE-5272-9B9F1D1B07F5}"/>
          </ac:spMkLst>
        </pc:spChg>
        <pc:spChg chg="add mod">
          <ac:chgData name="Carlos Fco. Calvillo Cortés" userId="034d58e9e5bbb01b" providerId="LiveId" clId="{F2FE6F6A-5013-4662-B41F-47D74DB0F228}" dt="2022-10-11T04:48:17.683" v="15253" actId="1037"/>
          <ac:spMkLst>
            <pc:docMk/>
            <pc:sldMk cId="1048787469" sldId="320"/>
            <ac:spMk id="21" creationId="{92B71BE9-7D6D-C5CB-417B-07F1F2387FFE}"/>
          </ac:spMkLst>
        </pc:spChg>
        <pc:spChg chg="add mod">
          <ac:chgData name="Carlos Fco. Calvillo Cortés" userId="034d58e9e5bbb01b" providerId="LiveId" clId="{F2FE6F6A-5013-4662-B41F-47D74DB0F228}" dt="2022-10-11T04:48:17.683" v="15253" actId="1037"/>
          <ac:spMkLst>
            <pc:docMk/>
            <pc:sldMk cId="1048787469" sldId="320"/>
            <ac:spMk id="22" creationId="{AE30407E-F0FF-88E0-1C4B-25987069C1F6}"/>
          </ac:spMkLst>
        </pc:spChg>
        <pc:spChg chg="add mod">
          <ac:chgData name="Carlos Fco. Calvillo Cortés" userId="034d58e9e5bbb01b" providerId="LiveId" clId="{F2FE6F6A-5013-4662-B41F-47D74DB0F228}" dt="2022-10-11T04:49:47.636" v="15262" actId="20577"/>
          <ac:spMkLst>
            <pc:docMk/>
            <pc:sldMk cId="1048787469" sldId="320"/>
            <ac:spMk id="23" creationId="{C8CF9BBB-0294-D754-B855-2ECB6EF6BB4B}"/>
          </ac:spMkLst>
        </pc:spChg>
        <pc:spChg chg="add mod">
          <ac:chgData name="Carlos Fco. Calvillo Cortés" userId="034d58e9e5bbb01b" providerId="LiveId" clId="{F2FE6F6A-5013-4662-B41F-47D74DB0F228}" dt="2022-10-11T04:50:17.893" v="15266" actId="13822"/>
          <ac:spMkLst>
            <pc:docMk/>
            <pc:sldMk cId="1048787469" sldId="320"/>
            <ac:spMk id="24" creationId="{9F994EB3-3B95-AA87-3C2B-D018F3C613E5}"/>
          </ac:spMkLst>
        </pc:spChg>
        <pc:spChg chg="add mod">
          <ac:chgData name="Carlos Fco. Calvillo Cortés" userId="034d58e9e5bbb01b" providerId="LiveId" clId="{F2FE6F6A-5013-4662-B41F-47D74DB0F228}" dt="2022-10-11T04:49:49.419" v="15263" actId="20577"/>
          <ac:spMkLst>
            <pc:docMk/>
            <pc:sldMk cId="1048787469" sldId="320"/>
            <ac:spMk id="25" creationId="{77D9AFF4-D67C-E434-D876-6C4AF66761F3}"/>
          </ac:spMkLst>
        </pc:spChg>
        <pc:spChg chg="add mod">
          <ac:chgData name="Carlos Fco. Calvillo Cortés" userId="034d58e9e5bbb01b" providerId="LiveId" clId="{F2FE6F6A-5013-4662-B41F-47D74DB0F228}" dt="2022-10-11T04:48:17.683" v="15253" actId="1037"/>
          <ac:spMkLst>
            <pc:docMk/>
            <pc:sldMk cId="1048787469" sldId="320"/>
            <ac:spMk id="26" creationId="{FC49B5D9-9634-396D-7781-0A619A21D4C5}"/>
          </ac:spMkLst>
        </pc:spChg>
        <pc:spChg chg="add del mod">
          <ac:chgData name="Carlos Fco. Calvillo Cortés" userId="034d58e9e5bbb01b" providerId="LiveId" clId="{F2FE6F6A-5013-4662-B41F-47D74DB0F228}" dt="2022-10-11T04:49:52.898" v="15264" actId="478"/>
          <ac:spMkLst>
            <pc:docMk/>
            <pc:sldMk cId="1048787469" sldId="320"/>
            <ac:spMk id="27" creationId="{54B8FB26-8C20-043C-CB81-F544BD285FE9}"/>
          </ac:spMkLst>
        </pc:spChg>
        <pc:spChg chg="add mod">
          <ac:chgData name="Carlos Fco. Calvillo Cortés" userId="034d58e9e5bbb01b" providerId="LiveId" clId="{F2FE6F6A-5013-4662-B41F-47D74DB0F228}" dt="2022-10-11T04:48:11.180" v="15236" actId="1076"/>
          <ac:spMkLst>
            <pc:docMk/>
            <pc:sldMk cId="1048787469" sldId="320"/>
            <ac:spMk id="28" creationId="{6A6E8CE9-5E10-0C6A-C196-85AA45F7185C}"/>
          </ac:spMkLst>
        </pc:spChg>
        <pc:spChg chg="add mod">
          <ac:chgData name="Carlos Fco. Calvillo Cortés" userId="034d58e9e5bbb01b" providerId="LiveId" clId="{F2FE6F6A-5013-4662-B41F-47D74DB0F228}" dt="2022-10-11T04:52:29.490" v="15299" actId="1076"/>
          <ac:spMkLst>
            <pc:docMk/>
            <pc:sldMk cId="1048787469" sldId="320"/>
            <ac:spMk id="33" creationId="{A045DB39-0F92-63CD-AA44-2952D93B88ED}"/>
          </ac:spMkLst>
        </pc:spChg>
        <pc:cxnChg chg="add del mod">
          <ac:chgData name="Carlos Fco. Calvillo Cortés" userId="034d58e9e5bbb01b" providerId="LiveId" clId="{F2FE6F6A-5013-4662-B41F-47D74DB0F228}" dt="2022-10-11T04:51:21.046" v="15268" actId="478"/>
          <ac:cxnSpMkLst>
            <pc:docMk/>
            <pc:sldMk cId="1048787469" sldId="320"/>
            <ac:cxnSpMk id="30" creationId="{18B4D21D-B83D-97EE-B260-C28DC19AA089}"/>
          </ac:cxnSpMkLst>
        </pc:cxnChg>
        <pc:cxnChg chg="add mod">
          <ac:chgData name="Carlos Fco. Calvillo Cortés" userId="034d58e9e5bbb01b" providerId="LiveId" clId="{F2FE6F6A-5013-4662-B41F-47D74DB0F228}" dt="2022-10-11T04:52:00.944" v="15273" actId="692"/>
          <ac:cxnSpMkLst>
            <pc:docMk/>
            <pc:sldMk cId="1048787469" sldId="320"/>
            <ac:cxnSpMk id="32" creationId="{D17FAB96-B290-3D1A-F38C-EA57806E1132}"/>
          </ac:cxnSpMkLst>
        </pc:cxnChg>
      </pc:sldChg>
      <pc:sldChg chg="addSp delSp modSp add mod">
        <pc:chgData name="Carlos Fco. Calvillo Cortés" userId="034d58e9e5bbb01b" providerId="LiveId" clId="{F2FE6F6A-5013-4662-B41F-47D74DB0F228}" dt="2022-10-11T10:53:24.300" v="28770" actId="14100"/>
        <pc:sldMkLst>
          <pc:docMk/>
          <pc:sldMk cId="405258868" sldId="321"/>
        </pc:sldMkLst>
        <pc:spChg chg="mod">
          <ac:chgData name="Carlos Fco. Calvillo Cortés" userId="034d58e9e5bbb01b" providerId="LiveId" clId="{F2FE6F6A-5013-4662-B41F-47D74DB0F228}" dt="2022-10-11T06:19:09.686" v="19350" actId="113"/>
          <ac:spMkLst>
            <pc:docMk/>
            <pc:sldMk cId="405258868" sldId="321"/>
            <ac:spMk id="3" creationId="{690754AA-FACD-8398-D0B3-E91C8BBBCA9D}"/>
          </ac:spMkLst>
        </pc:spChg>
        <pc:spChg chg="mod topLvl">
          <ac:chgData name="Carlos Fco. Calvillo Cortés" userId="034d58e9e5bbb01b" providerId="LiveId" clId="{F2FE6F6A-5013-4662-B41F-47D74DB0F228}" dt="2022-10-11T04:53:49.690" v="15313" actId="20577"/>
          <ac:spMkLst>
            <pc:docMk/>
            <pc:sldMk cId="405258868" sldId="321"/>
            <ac:spMk id="4" creationId="{783AD686-91AB-1B9C-07EA-C93FB17C3912}"/>
          </ac:spMkLst>
        </pc:spChg>
        <pc:spChg chg="mod topLvl">
          <ac:chgData name="Carlos Fco. Calvillo Cortés" userId="034d58e9e5bbb01b" providerId="LiveId" clId="{F2FE6F6A-5013-4662-B41F-47D74DB0F228}" dt="2022-10-11T04:53:26.290" v="15308" actId="165"/>
          <ac:spMkLst>
            <pc:docMk/>
            <pc:sldMk cId="405258868" sldId="321"/>
            <ac:spMk id="5" creationId="{8DA9A255-CEC6-AD07-E230-3DF58D7E63F1}"/>
          </ac:spMkLst>
        </pc:spChg>
        <pc:spChg chg="mod topLvl">
          <ac:chgData name="Carlos Fco. Calvillo Cortés" userId="034d58e9e5bbb01b" providerId="LiveId" clId="{F2FE6F6A-5013-4662-B41F-47D74DB0F228}" dt="2022-10-11T04:53:26.290" v="15308" actId="165"/>
          <ac:spMkLst>
            <pc:docMk/>
            <pc:sldMk cId="405258868" sldId="321"/>
            <ac:spMk id="6" creationId="{3F425D08-0F2B-4095-E72B-681CE0E1B541}"/>
          </ac:spMkLst>
        </pc:spChg>
        <pc:spChg chg="mod topLvl">
          <ac:chgData name="Carlos Fco. Calvillo Cortés" userId="034d58e9e5bbb01b" providerId="LiveId" clId="{F2FE6F6A-5013-4662-B41F-47D74DB0F228}" dt="2022-10-11T04:53:50.967" v="15314" actId="20577"/>
          <ac:spMkLst>
            <pc:docMk/>
            <pc:sldMk cId="405258868" sldId="321"/>
            <ac:spMk id="7" creationId="{92001DC9-FFD1-D43A-7053-6714EC6B2E04}"/>
          </ac:spMkLst>
        </pc:spChg>
        <pc:spChg chg="mod topLvl">
          <ac:chgData name="Carlos Fco. Calvillo Cortés" userId="034d58e9e5bbb01b" providerId="LiveId" clId="{F2FE6F6A-5013-4662-B41F-47D74DB0F228}" dt="2022-10-11T04:53:52.095" v="15315" actId="20577"/>
          <ac:spMkLst>
            <pc:docMk/>
            <pc:sldMk cId="405258868" sldId="321"/>
            <ac:spMk id="8" creationId="{E936937D-84FD-25DE-5727-06D803D33E62}"/>
          </ac:spMkLst>
        </pc:spChg>
        <pc:spChg chg="mod topLvl">
          <ac:chgData name="Carlos Fco. Calvillo Cortés" userId="034d58e9e5bbb01b" providerId="LiveId" clId="{F2FE6F6A-5013-4662-B41F-47D74DB0F228}" dt="2022-10-11T04:53:26.290" v="15308" actId="165"/>
          <ac:spMkLst>
            <pc:docMk/>
            <pc:sldMk cId="405258868" sldId="321"/>
            <ac:spMk id="9" creationId="{A0DC7A3C-3605-5011-A736-07BF77B0373D}"/>
          </ac:spMkLst>
        </pc:spChg>
        <pc:spChg chg="mod topLvl">
          <ac:chgData name="Carlos Fco. Calvillo Cortés" userId="034d58e9e5bbb01b" providerId="LiveId" clId="{F2FE6F6A-5013-4662-B41F-47D74DB0F228}" dt="2022-10-11T04:53:26.290" v="15308" actId="165"/>
          <ac:spMkLst>
            <pc:docMk/>
            <pc:sldMk cId="405258868" sldId="321"/>
            <ac:spMk id="10" creationId="{8C1B1442-32CB-CA93-7C23-C51774C033E0}"/>
          </ac:spMkLst>
        </pc:spChg>
        <pc:spChg chg="mod topLvl">
          <ac:chgData name="Carlos Fco. Calvillo Cortés" userId="034d58e9e5bbb01b" providerId="LiveId" clId="{F2FE6F6A-5013-4662-B41F-47D74DB0F228}" dt="2022-10-11T04:53:26.290" v="15308" actId="165"/>
          <ac:spMkLst>
            <pc:docMk/>
            <pc:sldMk cId="405258868" sldId="321"/>
            <ac:spMk id="11" creationId="{73740862-34DA-D710-A26F-01B329523254}"/>
          </ac:spMkLst>
        </pc:spChg>
        <pc:spChg chg="mod topLvl">
          <ac:chgData name="Carlos Fco. Calvillo Cortés" userId="034d58e9e5bbb01b" providerId="LiveId" clId="{F2FE6F6A-5013-4662-B41F-47D74DB0F228}" dt="2022-10-11T04:53:26.290" v="15308" actId="165"/>
          <ac:spMkLst>
            <pc:docMk/>
            <pc:sldMk cId="405258868" sldId="321"/>
            <ac:spMk id="12" creationId="{2C76FFB2-D716-181D-D589-688ACBE0E788}"/>
          </ac:spMkLst>
        </pc:spChg>
        <pc:spChg chg="mod topLvl">
          <ac:chgData name="Carlos Fco. Calvillo Cortés" userId="034d58e9e5bbb01b" providerId="LiveId" clId="{F2FE6F6A-5013-4662-B41F-47D74DB0F228}" dt="2022-10-11T04:53:56.668" v="15316" actId="20577"/>
          <ac:spMkLst>
            <pc:docMk/>
            <pc:sldMk cId="405258868" sldId="321"/>
            <ac:spMk id="13" creationId="{20C6BB1A-9117-88EA-45D7-432BDE6CCBE6}"/>
          </ac:spMkLst>
        </pc:spChg>
        <pc:spChg chg="add mod">
          <ac:chgData name="Carlos Fco. Calvillo Cortés" userId="034d58e9e5bbb01b" providerId="LiveId" clId="{F2FE6F6A-5013-4662-B41F-47D74DB0F228}" dt="2022-10-11T04:54:08.803" v="15319" actId="20577"/>
          <ac:spMkLst>
            <pc:docMk/>
            <pc:sldMk cId="405258868" sldId="321"/>
            <ac:spMk id="15" creationId="{39700EC1-5F20-9AB0-DD0D-7128FB3192BE}"/>
          </ac:spMkLst>
        </pc:spChg>
        <pc:spChg chg="del">
          <ac:chgData name="Carlos Fco. Calvillo Cortés" userId="034d58e9e5bbb01b" providerId="LiveId" clId="{F2FE6F6A-5013-4662-B41F-47D74DB0F228}" dt="2022-10-11T04:53:33.782" v="15309" actId="478"/>
          <ac:spMkLst>
            <pc:docMk/>
            <pc:sldMk cId="405258868" sldId="321"/>
            <ac:spMk id="16" creationId="{D864055B-8315-E10D-B251-CDC4772C1A4D}"/>
          </ac:spMkLst>
        </pc:spChg>
        <pc:spChg chg="del">
          <ac:chgData name="Carlos Fco. Calvillo Cortés" userId="034d58e9e5bbb01b" providerId="LiveId" clId="{F2FE6F6A-5013-4662-B41F-47D74DB0F228}" dt="2022-10-11T04:53:33.782" v="15309" actId="478"/>
          <ac:spMkLst>
            <pc:docMk/>
            <pc:sldMk cId="405258868" sldId="321"/>
            <ac:spMk id="17" creationId="{E03F30D4-5882-B879-34F3-5C59D193E8DF}"/>
          </ac:spMkLst>
        </pc:spChg>
        <pc:spChg chg="del">
          <ac:chgData name="Carlos Fco. Calvillo Cortés" userId="034d58e9e5bbb01b" providerId="LiveId" clId="{F2FE6F6A-5013-4662-B41F-47D74DB0F228}" dt="2022-10-11T04:53:33.782" v="15309" actId="478"/>
          <ac:spMkLst>
            <pc:docMk/>
            <pc:sldMk cId="405258868" sldId="321"/>
            <ac:spMk id="18" creationId="{D06625C3-EA3D-C6ED-9B5D-9567639767B0}"/>
          </ac:spMkLst>
        </pc:spChg>
        <pc:spChg chg="del">
          <ac:chgData name="Carlos Fco. Calvillo Cortés" userId="034d58e9e5bbb01b" providerId="LiveId" clId="{F2FE6F6A-5013-4662-B41F-47D74DB0F228}" dt="2022-10-11T04:53:33.782" v="15309" actId="478"/>
          <ac:spMkLst>
            <pc:docMk/>
            <pc:sldMk cId="405258868" sldId="321"/>
            <ac:spMk id="19" creationId="{03B538FB-A924-315D-D07D-FCC18C262911}"/>
          </ac:spMkLst>
        </pc:spChg>
        <pc:spChg chg="del">
          <ac:chgData name="Carlos Fco. Calvillo Cortés" userId="034d58e9e5bbb01b" providerId="LiveId" clId="{F2FE6F6A-5013-4662-B41F-47D74DB0F228}" dt="2022-10-11T04:53:33.782" v="15309" actId="478"/>
          <ac:spMkLst>
            <pc:docMk/>
            <pc:sldMk cId="405258868" sldId="321"/>
            <ac:spMk id="20" creationId="{2F72DA69-49E9-9DBE-5272-9B9F1D1B07F5}"/>
          </ac:spMkLst>
        </pc:spChg>
        <pc:spChg chg="del">
          <ac:chgData name="Carlos Fco. Calvillo Cortés" userId="034d58e9e5bbb01b" providerId="LiveId" clId="{F2FE6F6A-5013-4662-B41F-47D74DB0F228}" dt="2022-10-11T04:53:33.782" v="15309" actId="478"/>
          <ac:spMkLst>
            <pc:docMk/>
            <pc:sldMk cId="405258868" sldId="321"/>
            <ac:spMk id="21" creationId="{92B71BE9-7D6D-C5CB-417B-07F1F2387FFE}"/>
          </ac:spMkLst>
        </pc:spChg>
        <pc:spChg chg="del">
          <ac:chgData name="Carlos Fco. Calvillo Cortés" userId="034d58e9e5bbb01b" providerId="LiveId" clId="{F2FE6F6A-5013-4662-B41F-47D74DB0F228}" dt="2022-10-11T04:53:33.782" v="15309" actId="478"/>
          <ac:spMkLst>
            <pc:docMk/>
            <pc:sldMk cId="405258868" sldId="321"/>
            <ac:spMk id="22" creationId="{AE30407E-F0FF-88E0-1C4B-25987069C1F6}"/>
          </ac:spMkLst>
        </pc:spChg>
        <pc:spChg chg="del">
          <ac:chgData name="Carlos Fco. Calvillo Cortés" userId="034d58e9e5bbb01b" providerId="LiveId" clId="{F2FE6F6A-5013-4662-B41F-47D74DB0F228}" dt="2022-10-11T04:53:33.782" v="15309" actId="478"/>
          <ac:spMkLst>
            <pc:docMk/>
            <pc:sldMk cId="405258868" sldId="321"/>
            <ac:spMk id="23" creationId="{C8CF9BBB-0294-D754-B855-2ECB6EF6BB4B}"/>
          </ac:spMkLst>
        </pc:spChg>
        <pc:spChg chg="del">
          <ac:chgData name="Carlos Fco. Calvillo Cortés" userId="034d58e9e5bbb01b" providerId="LiveId" clId="{F2FE6F6A-5013-4662-B41F-47D74DB0F228}" dt="2022-10-11T04:53:33.782" v="15309" actId="478"/>
          <ac:spMkLst>
            <pc:docMk/>
            <pc:sldMk cId="405258868" sldId="321"/>
            <ac:spMk id="24" creationId="{9F994EB3-3B95-AA87-3C2B-D018F3C613E5}"/>
          </ac:spMkLst>
        </pc:spChg>
        <pc:spChg chg="del">
          <ac:chgData name="Carlos Fco. Calvillo Cortés" userId="034d58e9e5bbb01b" providerId="LiveId" clId="{F2FE6F6A-5013-4662-B41F-47D74DB0F228}" dt="2022-10-11T04:53:33.782" v="15309" actId="478"/>
          <ac:spMkLst>
            <pc:docMk/>
            <pc:sldMk cId="405258868" sldId="321"/>
            <ac:spMk id="25" creationId="{77D9AFF4-D67C-E434-D876-6C4AF66761F3}"/>
          </ac:spMkLst>
        </pc:spChg>
        <pc:spChg chg="del">
          <ac:chgData name="Carlos Fco. Calvillo Cortés" userId="034d58e9e5bbb01b" providerId="LiveId" clId="{F2FE6F6A-5013-4662-B41F-47D74DB0F228}" dt="2022-10-11T04:53:33.782" v="15309" actId="478"/>
          <ac:spMkLst>
            <pc:docMk/>
            <pc:sldMk cId="405258868" sldId="321"/>
            <ac:spMk id="26" creationId="{FC49B5D9-9634-396D-7781-0A619A21D4C5}"/>
          </ac:spMkLst>
        </pc:spChg>
        <pc:spChg chg="add mod">
          <ac:chgData name="Carlos Fco. Calvillo Cortés" userId="034d58e9e5bbb01b" providerId="LiveId" clId="{F2FE6F6A-5013-4662-B41F-47D74DB0F228}" dt="2022-10-11T04:53:41.518" v="15311" actId="1076"/>
          <ac:spMkLst>
            <pc:docMk/>
            <pc:sldMk cId="405258868" sldId="321"/>
            <ac:spMk id="27" creationId="{9F1CC53F-6C6C-8B8F-A1F7-F45615C547E9}"/>
          </ac:spMkLst>
        </pc:spChg>
        <pc:spChg chg="add mod">
          <ac:chgData name="Carlos Fco. Calvillo Cortés" userId="034d58e9e5bbb01b" providerId="LiveId" clId="{F2FE6F6A-5013-4662-B41F-47D74DB0F228}" dt="2022-10-11T04:53:41.518" v="15311" actId="1076"/>
          <ac:spMkLst>
            <pc:docMk/>
            <pc:sldMk cId="405258868" sldId="321"/>
            <ac:spMk id="29" creationId="{7EBD85DA-ECA2-2416-91D9-565844F07762}"/>
          </ac:spMkLst>
        </pc:spChg>
        <pc:spChg chg="add mod">
          <ac:chgData name="Carlos Fco. Calvillo Cortés" userId="034d58e9e5bbb01b" providerId="LiveId" clId="{F2FE6F6A-5013-4662-B41F-47D74DB0F228}" dt="2022-10-11T04:54:10.530" v="15320" actId="20577"/>
          <ac:spMkLst>
            <pc:docMk/>
            <pc:sldMk cId="405258868" sldId="321"/>
            <ac:spMk id="30" creationId="{B8CBC70B-CBC4-BBCC-0E47-DA1354D2410D}"/>
          </ac:spMkLst>
        </pc:spChg>
        <pc:spChg chg="add mod">
          <ac:chgData name="Carlos Fco. Calvillo Cortés" userId="034d58e9e5bbb01b" providerId="LiveId" clId="{F2FE6F6A-5013-4662-B41F-47D74DB0F228}" dt="2022-10-11T04:54:12.092" v="15321" actId="20577"/>
          <ac:spMkLst>
            <pc:docMk/>
            <pc:sldMk cId="405258868" sldId="321"/>
            <ac:spMk id="31" creationId="{5A8B1712-F4F3-4B8D-7F8C-19AB6BF07D9D}"/>
          </ac:spMkLst>
        </pc:spChg>
        <pc:spChg chg="mod">
          <ac:chgData name="Carlos Fco. Calvillo Cortés" userId="034d58e9e5bbb01b" providerId="LiveId" clId="{F2FE6F6A-5013-4662-B41F-47D74DB0F228}" dt="2022-10-11T04:54:26.763" v="15326" actId="14100"/>
          <ac:spMkLst>
            <pc:docMk/>
            <pc:sldMk cId="405258868" sldId="321"/>
            <ac:spMk id="33" creationId="{A045DB39-0F92-63CD-AA44-2952D93B88ED}"/>
          </ac:spMkLst>
        </pc:spChg>
        <pc:spChg chg="add mod">
          <ac:chgData name="Carlos Fco. Calvillo Cortés" userId="034d58e9e5bbb01b" providerId="LiveId" clId="{F2FE6F6A-5013-4662-B41F-47D74DB0F228}" dt="2022-10-11T04:53:41.518" v="15311" actId="1076"/>
          <ac:spMkLst>
            <pc:docMk/>
            <pc:sldMk cId="405258868" sldId="321"/>
            <ac:spMk id="34" creationId="{C8052E2C-B50E-D1D7-DE27-6304C24A0D32}"/>
          </ac:spMkLst>
        </pc:spChg>
        <pc:spChg chg="add mod">
          <ac:chgData name="Carlos Fco. Calvillo Cortés" userId="034d58e9e5bbb01b" providerId="LiveId" clId="{F2FE6F6A-5013-4662-B41F-47D74DB0F228}" dt="2022-10-11T04:53:41.518" v="15311" actId="1076"/>
          <ac:spMkLst>
            <pc:docMk/>
            <pc:sldMk cId="405258868" sldId="321"/>
            <ac:spMk id="35" creationId="{390EB9A8-08E5-4341-BD00-A45B0F0F0CC5}"/>
          </ac:spMkLst>
        </pc:spChg>
        <pc:spChg chg="add mod">
          <ac:chgData name="Carlos Fco. Calvillo Cortés" userId="034d58e9e5bbb01b" providerId="LiveId" clId="{F2FE6F6A-5013-4662-B41F-47D74DB0F228}" dt="2022-10-11T04:53:41.518" v="15311" actId="1076"/>
          <ac:spMkLst>
            <pc:docMk/>
            <pc:sldMk cId="405258868" sldId="321"/>
            <ac:spMk id="36" creationId="{2D6382A5-F1D4-33C4-7A83-900E21CDEA2F}"/>
          </ac:spMkLst>
        </pc:spChg>
        <pc:spChg chg="add mod">
          <ac:chgData name="Carlos Fco. Calvillo Cortés" userId="034d58e9e5bbb01b" providerId="LiveId" clId="{F2FE6F6A-5013-4662-B41F-47D74DB0F228}" dt="2022-10-11T04:54:35.651" v="15328" actId="113"/>
          <ac:spMkLst>
            <pc:docMk/>
            <pc:sldMk cId="405258868" sldId="321"/>
            <ac:spMk id="37" creationId="{E0B80C7F-E70D-F5C7-59A8-CC5C86CE7B3E}"/>
          </ac:spMkLst>
        </pc:spChg>
        <pc:spChg chg="add mod">
          <ac:chgData name="Carlos Fco. Calvillo Cortés" userId="034d58e9e5bbb01b" providerId="LiveId" clId="{F2FE6F6A-5013-4662-B41F-47D74DB0F228}" dt="2022-10-11T04:53:41.518" v="15311" actId="1076"/>
          <ac:spMkLst>
            <pc:docMk/>
            <pc:sldMk cId="405258868" sldId="321"/>
            <ac:spMk id="38" creationId="{D8B73C1A-ED6B-D80F-B71E-8136B8E3C7D5}"/>
          </ac:spMkLst>
        </pc:spChg>
        <pc:spChg chg="add mod">
          <ac:chgData name="Carlos Fco. Calvillo Cortés" userId="034d58e9e5bbb01b" providerId="LiveId" clId="{F2FE6F6A-5013-4662-B41F-47D74DB0F228}" dt="2022-10-11T04:54:15.387" v="15322" actId="20577"/>
          <ac:spMkLst>
            <pc:docMk/>
            <pc:sldMk cId="405258868" sldId="321"/>
            <ac:spMk id="39" creationId="{0765A56D-CE2F-0DD9-E918-650B15CC0FC2}"/>
          </ac:spMkLst>
        </pc:spChg>
        <pc:grpChg chg="add del mod">
          <ac:chgData name="Carlos Fco. Calvillo Cortés" userId="034d58e9e5bbb01b" providerId="LiveId" clId="{F2FE6F6A-5013-4662-B41F-47D74DB0F228}" dt="2022-10-11T04:53:26.290" v="15308" actId="165"/>
          <ac:grpSpMkLst>
            <pc:docMk/>
            <pc:sldMk cId="405258868" sldId="321"/>
            <ac:grpSpMk id="14" creationId="{3AF0BE94-B452-5145-05E1-859F66952583}"/>
          </ac:grpSpMkLst>
        </pc:grpChg>
        <pc:cxnChg chg="mod">
          <ac:chgData name="Carlos Fco. Calvillo Cortés" userId="034d58e9e5bbb01b" providerId="LiveId" clId="{F2FE6F6A-5013-4662-B41F-47D74DB0F228}" dt="2022-10-11T10:53:24.300" v="28770" actId="14100"/>
          <ac:cxnSpMkLst>
            <pc:docMk/>
            <pc:sldMk cId="405258868" sldId="321"/>
            <ac:cxnSpMk id="32" creationId="{D17FAB96-B290-3D1A-F38C-EA57806E1132}"/>
          </ac:cxnSpMkLst>
        </pc:cxnChg>
        <pc:cxnChg chg="add del">
          <ac:chgData name="Carlos Fco. Calvillo Cortés" userId="034d58e9e5bbb01b" providerId="LiveId" clId="{F2FE6F6A-5013-4662-B41F-47D74DB0F228}" dt="2022-10-11T05:02:38.813" v="15469" actId="11529"/>
          <ac:cxnSpMkLst>
            <pc:docMk/>
            <pc:sldMk cId="405258868" sldId="321"/>
            <ac:cxnSpMk id="44" creationId="{066494C1-2B4E-28E2-3EFB-CDB6D16FFB34}"/>
          </ac:cxnSpMkLst>
        </pc:cxnChg>
        <pc:cxnChg chg="add del">
          <ac:chgData name="Carlos Fco. Calvillo Cortés" userId="034d58e9e5bbb01b" providerId="LiveId" clId="{F2FE6F6A-5013-4662-B41F-47D74DB0F228}" dt="2022-10-11T05:02:38.438" v="15468" actId="11529"/>
          <ac:cxnSpMkLst>
            <pc:docMk/>
            <pc:sldMk cId="405258868" sldId="321"/>
            <ac:cxnSpMk id="46" creationId="{AB4E2882-9C79-842C-117C-9D07D12E1E0E}"/>
          </ac:cxnSpMkLst>
        </pc:cxnChg>
      </pc:sldChg>
      <pc:sldChg chg="addSp modSp add mod">
        <pc:chgData name="Carlos Fco. Calvillo Cortés" userId="034d58e9e5bbb01b" providerId="LiveId" clId="{F2FE6F6A-5013-4662-B41F-47D74DB0F228}" dt="2022-10-11T06:19:12.948" v="19352" actId="20577"/>
        <pc:sldMkLst>
          <pc:docMk/>
          <pc:sldMk cId="845050986" sldId="322"/>
        </pc:sldMkLst>
        <pc:spChg chg="mod">
          <ac:chgData name="Carlos Fco. Calvillo Cortés" userId="034d58e9e5bbb01b" providerId="LiveId" clId="{F2FE6F6A-5013-4662-B41F-47D74DB0F228}" dt="2022-10-11T06:19:12.948" v="19352" actId="20577"/>
          <ac:spMkLst>
            <pc:docMk/>
            <pc:sldMk cId="845050986" sldId="322"/>
            <ac:spMk id="3" creationId="{690754AA-FACD-8398-D0B3-E91C8BBBCA9D}"/>
          </ac:spMkLst>
        </pc:spChg>
        <pc:spChg chg="mod">
          <ac:chgData name="Carlos Fco. Calvillo Cortés" userId="034d58e9e5bbb01b" providerId="LiveId" clId="{F2FE6F6A-5013-4662-B41F-47D74DB0F228}" dt="2022-10-11T04:54:50.690" v="15333" actId="20577"/>
          <ac:spMkLst>
            <pc:docMk/>
            <pc:sldMk cId="845050986" sldId="322"/>
            <ac:spMk id="5" creationId="{8DA9A255-CEC6-AD07-E230-3DF58D7E63F1}"/>
          </ac:spMkLst>
        </pc:spChg>
        <pc:spChg chg="mod">
          <ac:chgData name="Carlos Fco. Calvillo Cortés" userId="034d58e9e5bbb01b" providerId="LiveId" clId="{F2FE6F6A-5013-4662-B41F-47D74DB0F228}" dt="2022-10-11T04:54:51.672" v="15334" actId="20577"/>
          <ac:spMkLst>
            <pc:docMk/>
            <pc:sldMk cId="845050986" sldId="322"/>
            <ac:spMk id="6" creationId="{3F425D08-0F2B-4095-E72B-681CE0E1B541}"/>
          </ac:spMkLst>
        </pc:spChg>
        <pc:spChg chg="mod">
          <ac:chgData name="Carlos Fco. Calvillo Cortés" userId="034d58e9e5bbb01b" providerId="LiveId" clId="{F2FE6F6A-5013-4662-B41F-47D74DB0F228}" dt="2022-10-11T04:54:55.627" v="15335" actId="20577"/>
          <ac:spMkLst>
            <pc:docMk/>
            <pc:sldMk cId="845050986" sldId="322"/>
            <ac:spMk id="10" creationId="{8C1B1442-32CB-CA93-7C23-C51774C033E0}"/>
          </ac:spMkLst>
        </pc:spChg>
        <pc:spChg chg="mod">
          <ac:chgData name="Carlos Fco. Calvillo Cortés" userId="034d58e9e5bbb01b" providerId="LiveId" clId="{F2FE6F6A-5013-4662-B41F-47D74DB0F228}" dt="2022-10-11T04:54:56.560" v="15336" actId="20577"/>
          <ac:spMkLst>
            <pc:docMk/>
            <pc:sldMk cId="845050986" sldId="322"/>
            <ac:spMk id="11" creationId="{73740862-34DA-D710-A26F-01B329523254}"/>
          </ac:spMkLst>
        </pc:spChg>
        <pc:spChg chg="mod">
          <ac:chgData name="Carlos Fco. Calvillo Cortés" userId="034d58e9e5bbb01b" providerId="LiveId" clId="{F2FE6F6A-5013-4662-B41F-47D74DB0F228}" dt="2022-10-11T04:54:58.387" v="15337" actId="20577"/>
          <ac:spMkLst>
            <pc:docMk/>
            <pc:sldMk cId="845050986" sldId="322"/>
            <ac:spMk id="13" creationId="{20C6BB1A-9117-88EA-45D7-432BDE6CCBE6}"/>
          </ac:spMkLst>
        </pc:spChg>
        <pc:spChg chg="add mod">
          <ac:chgData name="Carlos Fco. Calvillo Cortés" userId="034d58e9e5bbb01b" providerId="LiveId" clId="{F2FE6F6A-5013-4662-B41F-47D74DB0F228}" dt="2022-10-11T04:55:15.106" v="15341" actId="1076"/>
          <ac:spMkLst>
            <pc:docMk/>
            <pc:sldMk cId="845050986" sldId="322"/>
            <ac:spMk id="14" creationId="{8A5E44B0-B8BF-BC10-3B64-E0CF2D6912AE}"/>
          </ac:spMkLst>
        </pc:spChg>
        <pc:spChg chg="add mod">
          <ac:chgData name="Carlos Fco. Calvillo Cortés" userId="034d58e9e5bbb01b" providerId="LiveId" clId="{F2FE6F6A-5013-4662-B41F-47D74DB0F228}" dt="2022-10-11T04:56:13.891" v="15355" actId="1076"/>
          <ac:spMkLst>
            <pc:docMk/>
            <pc:sldMk cId="845050986" sldId="322"/>
            <ac:spMk id="18" creationId="{80A8BC37-F74D-CDF8-408A-CEF1A77BA4CF}"/>
          </ac:spMkLst>
        </pc:spChg>
        <pc:spChg chg="add mod">
          <ac:chgData name="Carlos Fco. Calvillo Cortés" userId="034d58e9e5bbb01b" providerId="LiveId" clId="{F2FE6F6A-5013-4662-B41F-47D74DB0F228}" dt="2022-10-11T04:56:42.338" v="15362" actId="1038"/>
          <ac:spMkLst>
            <pc:docMk/>
            <pc:sldMk cId="845050986" sldId="322"/>
            <ac:spMk id="19" creationId="{5F39DAA8-A629-B409-1958-DCFC15D95332}"/>
          </ac:spMkLst>
        </pc:spChg>
        <pc:spChg chg="add mod">
          <ac:chgData name="Carlos Fco. Calvillo Cortés" userId="034d58e9e5bbb01b" providerId="LiveId" clId="{F2FE6F6A-5013-4662-B41F-47D74DB0F228}" dt="2022-10-11T04:57:34.390" v="15366" actId="108"/>
          <ac:spMkLst>
            <pc:docMk/>
            <pc:sldMk cId="845050986" sldId="322"/>
            <ac:spMk id="20" creationId="{3F9664A3-1A30-B1BC-B831-92C55E1BA455}"/>
          </ac:spMkLst>
        </pc:spChg>
        <pc:spChg chg="add mod">
          <ac:chgData name="Carlos Fco. Calvillo Cortés" userId="034d58e9e5bbb01b" providerId="LiveId" clId="{F2FE6F6A-5013-4662-B41F-47D74DB0F228}" dt="2022-10-11T04:56:43.782" v="15364" actId="1038"/>
          <ac:spMkLst>
            <pc:docMk/>
            <pc:sldMk cId="845050986" sldId="322"/>
            <ac:spMk id="21" creationId="{B8D1FCFF-D3EC-283C-22FD-EF02ABF82C13}"/>
          </ac:spMkLst>
        </pc:spChg>
        <pc:spChg chg="add mod">
          <ac:chgData name="Carlos Fco. Calvillo Cortés" userId="034d58e9e5bbb01b" providerId="LiveId" clId="{F2FE6F6A-5013-4662-B41F-47D74DB0F228}" dt="2022-10-11T04:57:40.670" v="15368" actId="1076"/>
          <ac:spMkLst>
            <pc:docMk/>
            <pc:sldMk cId="845050986" sldId="322"/>
            <ac:spMk id="22" creationId="{E463C38B-2A64-B7BC-1506-61872C3C524B}"/>
          </ac:spMkLst>
        </pc:spChg>
        <pc:spChg chg="mod">
          <ac:chgData name="Carlos Fco. Calvillo Cortés" userId="034d58e9e5bbb01b" providerId="LiveId" clId="{F2FE6F6A-5013-4662-B41F-47D74DB0F228}" dt="2022-10-11T04:55:31.153" v="15343" actId="20577"/>
          <ac:spMkLst>
            <pc:docMk/>
            <pc:sldMk cId="845050986" sldId="322"/>
            <ac:spMk id="27" creationId="{9F1CC53F-6C6C-8B8F-A1F7-F45615C547E9}"/>
          </ac:spMkLst>
        </pc:spChg>
        <pc:spChg chg="mod">
          <ac:chgData name="Carlos Fco. Calvillo Cortés" userId="034d58e9e5bbb01b" providerId="LiveId" clId="{F2FE6F6A-5013-4662-B41F-47D74DB0F228}" dt="2022-10-11T04:55:32.257" v="15345" actId="20577"/>
          <ac:spMkLst>
            <pc:docMk/>
            <pc:sldMk cId="845050986" sldId="322"/>
            <ac:spMk id="29" creationId="{7EBD85DA-ECA2-2416-91D9-565844F07762}"/>
          </ac:spMkLst>
        </pc:spChg>
        <pc:spChg chg="mod">
          <ac:chgData name="Carlos Fco. Calvillo Cortés" userId="034d58e9e5bbb01b" providerId="LiveId" clId="{F2FE6F6A-5013-4662-B41F-47D74DB0F228}" dt="2022-10-11T04:56:05.265" v="15353" actId="1076"/>
          <ac:spMkLst>
            <pc:docMk/>
            <pc:sldMk cId="845050986" sldId="322"/>
            <ac:spMk id="33" creationId="{A045DB39-0F92-63CD-AA44-2952D93B88ED}"/>
          </ac:spMkLst>
        </pc:spChg>
        <pc:spChg chg="mod">
          <ac:chgData name="Carlos Fco. Calvillo Cortés" userId="034d58e9e5bbb01b" providerId="LiveId" clId="{F2FE6F6A-5013-4662-B41F-47D74DB0F228}" dt="2022-10-11T04:55:57.841" v="15351" actId="108"/>
          <ac:spMkLst>
            <pc:docMk/>
            <pc:sldMk cId="845050986" sldId="322"/>
            <ac:spMk id="34" creationId="{C8052E2C-B50E-D1D7-DE27-6304C24A0D32}"/>
          </ac:spMkLst>
        </pc:spChg>
        <pc:spChg chg="mod">
          <ac:chgData name="Carlos Fco. Calvillo Cortés" userId="034d58e9e5bbb01b" providerId="LiveId" clId="{F2FE6F6A-5013-4662-B41F-47D74DB0F228}" dt="2022-10-11T04:55:38.352" v="15347" actId="20577"/>
          <ac:spMkLst>
            <pc:docMk/>
            <pc:sldMk cId="845050986" sldId="322"/>
            <ac:spMk id="36" creationId="{2D6382A5-F1D4-33C4-7A83-900E21CDEA2F}"/>
          </ac:spMkLst>
        </pc:spChg>
        <pc:spChg chg="mod">
          <ac:chgData name="Carlos Fco. Calvillo Cortés" userId="034d58e9e5bbb01b" providerId="LiveId" clId="{F2FE6F6A-5013-4662-B41F-47D74DB0F228}" dt="2022-10-11T04:56:00.937" v="15352" actId="108"/>
          <ac:spMkLst>
            <pc:docMk/>
            <pc:sldMk cId="845050986" sldId="322"/>
            <ac:spMk id="37" creationId="{E0B80C7F-E70D-F5C7-59A8-CC5C86CE7B3E}"/>
          </ac:spMkLst>
        </pc:spChg>
        <pc:spChg chg="mod">
          <ac:chgData name="Carlos Fco. Calvillo Cortés" userId="034d58e9e5bbb01b" providerId="LiveId" clId="{F2FE6F6A-5013-4662-B41F-47D74DB0F228}" dt="2022-10-11T04:56:39.459" v="15361" actId="1037"/>
          <ac:spMkLst>
            <pc:docMk/>
            <pc:sldMk cId="845050986" sldId="322"/>
            <ac:spMk id="39" creationId="{0765A56D-CE2F-0DD9-E918-650B15CC0FC2}"/>
          </ac:spMkLst>
        </pc:spChg>
        <pc:cxnChg chg="add mod">
          <ac:chgData name="Carlos Fco. Calvillo Cortés" userId="034d58e9e5bbb01b" providerId="LiveId" clId="{F2FE6F6A-5013-4662-B41F-47D74DB0F228}" dt="2022-10-11T04:59:11.579" v="15379" actId="14100"/>
          <ac:cxnSpMkLst>
            <pc:docMk/>
            <pc:sldMk cId="845050986" sldId="322"/>
            <ac:cxnSpMk id="23" creationId="{A700225F-8BB7-7732-6A35-B1248D0342CE}"/>
          </ac:cxnSpMkLst>
        </pc:cxnChg>
        <pc:cxnChg chg="mod">
          <ac:chgData name="Carlos Fco. Calvillo Cortés" userId="034d58e9e5bbb01b" providerId="LiveId" clId="{F2FE6F6A-5013-4662-B41F-47D74DB0F228}" dt="2022-10-11T04:58:54.506" v="15377" actId="14100"/>
          <ac:cxnSpMkLst>
            <pc:docMk/>
            <pc:sldMk cId="845050986" sldId="322"/>
            <ac:cxnSpMk id="32" creationId="{D17FAB96-B290-3D1A-F38C-EA57806E1132}"/>
          </ac:cxnSpMkLst>
        </pc:cxnChg>
      </pc:sldChg>
      <pc:sldChg chg="addSp modSp add mod">
        <pc:chgData name="Carlos Fco. Calvillo Cortés" userId="034d58e9e5bbb01b" providerId="LiveId" clId="{F2FE6F6A-5013-4662-B41F-47D74DB0F228}" dt="2022-10-11T06:25:33.804" v="19393" actId="113"/>
        <pc:sldMkLst>
          <pc:docMk/>
          <pc:sldMk cId="1155367605" sldId="323"/>
        </pc:sldMkLst>
        <pc:spChg chg="mod">
          <ac:chgData name="Carlos Fco. Calvillo Cortés" userId="034d58e9e5bbb01b" providerId="LiveId" clId="{F2FE6F6A-5013-4662-B41F-47D74DB0F228}" dt="2022-10-11T06:25:33.804" v="19393" actId="113"/>
          <ac:spMkLst>
            <pc:docMk/>
            <pc:sldMk cId="1155367605" sldId="323"/>
            <ac:spMk id="3" creationId="{690754AA-FACD-8398-D0B3-E91C8BBBCA9D}"/>
          </ac:spMkLst>
        </pc:spChg>
        <pc:spChg chg="mod">
          <ac:chgData name="Carlos Fco. Calvillo Cortés" userId="034d58e9e5bbb01b" providerId="LiveId" clId="{F2FE6F6A-5013-4662-B41F-47D74DB0F228}" dt="2022-10-11T04:58:11.924" v="15373" actId="20577"/>
          <ac:spMkLst>
            <pc:docMk/>
            <pc:sldMk cId="1155367605" sldId="323"/>
            <ac:spMk id="9" creationId="{A0DC7A3C-3605-5011-A736-07BF77B0373D}"/>
          </ac:spMkLst>
        </pc:spChg>
        <pc:spChg chg="mod">
          <ac:chgData name="Carlos Fco. Calvillo Cortés" userId="034d58e9e5bbb01b" providerId="LiveId" clId="{F2FE6F6A-5013-4662-B41F-47D74DB0F228}" dt="2022-10-11T04:58:15.359" v="15374" actId="20577"/>
          <ac:spMkLst>
            <pc:docMk/>
            <pc:sldMk cId="1155367605" sldId="323"/>
            <ac:spMk id="13" creationId="{20C6BB1A-9117-88EA-45D7-432BDE6CCBE6}"/>
          </ac:spMkLst>
        </pc:spChg>
        <pc:spChg chg="mod">
          <ac:chgData name="Carlos Fco. Calvillo Cortés" userId="034d58e9e5bbb01b" providerId="LiveId" clId="{F2FE6F6A-5013-4662-B41F-47D74DB0F228}" dt="2022-10-11T04:58:17.439" v="15375" actId="20577"/>
          <ac:spMkLst>
            <pc:docMk/>
            <pc:sldMk cId="1155367605" sldId="323"/>
            <ac:spMk id="18" creationId="{80A8BC37-F74D-CDF8-408A-CEF1A77BA4CF}"/>
          </ac:spMkLst>
        </pc:spChg>
        <pc:spChg chg="mod">
          <ac:chgData name="Carlos Fco. Calvillo Cortés" userId="034d58e9e5bbb01b" providerId="LiveId" clId="{F2FE6F6A-5013-4662-B41F-47D74DB0F228}" dt="2022-10-11T05:00:10.847" v="15387" actId="20577"/>
          <ac:spMkLst>
            <pc:docMk/>
            <pc:sldMk cId="1155367605" sldId="323"/>
            <ac:spMk id="19" creationId="{5F39DAA8-A629-B409-1958-DCFC15D95332}"/>
          </ac:spMkLst>
        </pc:spChg>
        <pc:spChg chg="mod">
          <ac:chgData name="Carlos Fco. Calvillo Cortés" userId="034d58e9e5bbb01b" providerId="LiveId" clId="{F2FE6F6A-5013-4662-B41F-47D74DB0F228}" dt="2022-10-11T05:00:45.025" v="15395" actId="108"/>
          <ac:spMkLst>
            <pc:docMk/>
            <pc:sldMk cId="1155367605" sldId="323"/>
            <ac:spMk id="20" creationId="{3F9664A3-1A30-B1BC-B831-92C55E1BA455}"/>
          </ac:spMkLst>
        </pc:spChg>
        <pc:spChg chg="mod">
          <ac:chgData name="Carlos Fco. Calvillo Cortés" userId="034d58e9e5bbb01b" providerId="LiveId" clId="{F2FE6F6A-5013-4662-B41F-47D74DB0F228}" dt="2022-10-11T05:00:17.286" v="15391" actId="20577"/>
          <ac:spMkLst>
            <pc:docMk/>
            <pc:sldMk cId="1155367605" sldId="323"/>
            <ac:spMk id="21" creationId="{B8D1FCFF-D3EC-283C-22FD-EF02ABF82C13}"/>
          </ac:spMkLst>
        </pc:spChg>
        <pc:spChg chg="mod">
          <ac:chgData name="Carlos Fco. Calvillo Cortés" userId="034d58e9e5bbb01b" providerId="LiveId" clId="{F2FE6F6A-5013-4662-B41F-47D74DB0F228}" dt="2022-10-11T05:00:50.065" v="15396" actId="1076"/>
          <ac:spMkLst>
            <pc:docMk/>
            <pc:sldMk cId="1155367605" sldId="323"/>
            <ac:spMk id="22" creationId="{E463C38B-2A64-B7BC-1506-61872C3C524B}"/>
          </ac:spMkLst>
        </pc:spChg>
        <pc:spChg chg="mod">
          <ac:chgData name="Carlos Fco. Calvillo Cortés" userId="034d58e9e5bbb01b" providerId="LiveId" clId="{F2FE6F6A-5013-4662-B41F-47D74DB0F228}" dt="2022-10-11T05:00:01.834" v="15385" actId="20577"/>
          <ac:spMkLst>
            <pc:docMk/>
            <pc:sldMk cId="1155367605" sldId="323"/>
            <ac:spMk id="35" creationId="{390EB9A8-08E5-4341-BD00-A45B0F0F0CC5}"/>
          </ac:spMkLst>
        </pc:spChg>
        <pc:spChg chg="mod">
          <ac:chgData name="Carlos Fco. Calvillo Cortés" userId="034d58e9e5bbb01b" providerId="LiveId" clId="{F2FE6F6A-5013-4662-B41F-47D74DB0F228}" dt="2022-10-11T05:00:42.100" v="15394" actId="108"/>
          <ac:spMkLst>
            <pc:docMk/>
            <pc:sldMk cId="1155367605" sldId="323"/>
            <ac:spMk id="39" creationId="{0765A56D-CE2F-0DD9-E918-650B15CC0FC2}"/>
          </ac:spMkLst>
        </pc:spChg>
        <pc:spChg chg="add mod">
          <ac:chgData name="Carlos Fco. Calvillo Cortés" userId="034d58e9e5bbb01b" providerId="LiveId" clId="{F2FE6F6A-5013-4662-B41F-47D74DB0F228}" dt="2022-10-11T05:03:19.135" v="15474" actId="14100"/>
          <ac:spMkLst>
            <pc:docMk/>
            <pc:sldMk cId="1155367605" sldId="323"/>
            <ac:spMk id="40" creationId="{AEE278E8-7631-9663-97CA-EF2CA816DE98}"/>
          </ac:spMkLst>
        </pc:spChg>
        <pc:spChg chg="add mod">
          <ac:chgData name="Carlos Fco. Calvillo Cortés" userId="034d58e9e5bbb01b" providerId="LiveId" clId="{F2FE6F6A-5013-4662-B41F-47D74DB0F228}" dt="2022-10-11T05:03:54.875" v="15480" actId="14100"/>
          <ac:spMkLst>
            <pc:docMk/>
            <pc:sldMk cId="1155367605" sldId="323"/>
            <ac:spMk id="48" creationId="{6C5CB893-B4CD-3D3F-1439-86C78B7BA2E2}"/>
          </ac:spMkLst>
        </pc:spChg>
        <pc:cxnChg chg="mod">
          <ac:chgData name="Carlos Fco. Calvillo Cortés" userId="034d58e9e5bbb01b" providerId="LiveId" clId="{F2FE6F6A-5013-4662-B41F-47D74DB0F228}" dt="2022-10-11T05:03:19.135" v="15474" actId="14100"/>
          <ac:cxnSpMkLst>
            <pc:docMk/>
            <pc:sldMk cId="1155367605" sldId="323"/>
            <ac:cxnSpMk id="23" creationId="{A700225F-8BB7-7732-6A35-B1248D0342CE}"/>
          </ac:cxnSpMkLst>
        </pc:cxnChg>
        <pc:cxnChg chg="mod">
          <ac:chgData name="Carlos Fco. Calvillo Cortés" userId="034d58e9e5bbb01b" providerId="LiveId" clId="{F2FE6F6A-5013-4662-B41F-47D74DB0F228}" dt="2022-10-11T04:59:57.402" v="15384" actId="14100"/>
          <ac:cxnSpMkLst>
            <pc:docMk/>
            <pc:sldMk cId="1155367605" sldId="323"/>
            <ac:cxnSpMk id="32" creationId="{D17FAB96-B290-3D1A-F38C-EA57806E1132}"/>
          </ac:cxnSpMkLst>
        </pc:cxnChg>
      </pc:sldChg>
      <pc:sldChg chg="modSp add del mod">
        <pc:chgData name="Carlos Fco. Calvillo Cortés" userId="034d58e9e5bbb01b" providerId="LiveId" clId="{F2FE6F6A-5013-4662-B41F-47D74DB0F228}" dt="2022-10-11T05:09:02.686" v="16046" actId="47"/>
        <pc:sldMkLst>
          <pc:docMk/>
          <pc:sldMk cId="2180036653" sldId="324"/>
        </pc:sldMkLst>
        <pc:spChg chg="mod">
          <ac:chgData name="Carlos Fco. Calvillo Cortés" userId="034d58e9e5bbb01b" providerId="LiveId" clId="{F2FE6F6A-5013-4662-B41F-47D74DB0F228}" dt="2022-10-11T05:07:30.015" v="15908" actId="20577"/>
          <ac:spMkLst>
            <pc:docMk/>
            <pc:sldMk cId="2180036653" sldId="324"/>
            <ac:spMk id="3" creationId="{690754AA-FACD-8398-D0B3-E91C8BBBCA9D}"/>
          </ac:spMkLst>
        </pc:spChg>
      </pc:sldChg>
      <pc:sldChg chg="modSp add mod">
        <pc:chgData name="Carlos Fco. Calvillo Cortés" userId="034d58e9e5bbb01b" providerId="LiveId" clId="{F2FE6F6A-5013-4662-B41F-47D74DB0F228}" dt="2022-10-11T05:21:32.783" v="17798" actId="27636"/>
        <pc:sldMkLst>
          <pc:docMk/>
          <pc:sldMk cId="3082067561" sldId="325"/>
        </pc:sldMkLst>
        <pc:spChg chg="mod">
          <ac:chgData name="Carlos Fco. Calvillo Cortés" userId="034d58e9e5bbb01b" providerId="LiveId" clId="{F2FE6F6A-5013-4662-B41F-47D74DB0F228}" dt="2022-10-11T05:21:32.783" v="17798" actId="27636"/>
          <ac:spMkLst>
            <pc:docMk/>
            <pc:sldMk cId="3082067561" sldId="325"/>
            <ac:spMk id="3" creationId="{690754AA-FACD-8398-D0B3-E91C8BBBCA9D}"/>
          </ac:spMkLst>
        </pc:spChg>
      </pc:sldChg>
      <pc:sldChg chg="modSp add mod">
        <pc:chgData name="Carlos Fco. Calvillo Cortés" userId="034d58e9e5bbb01b" providerId="LiveId" clId="{F2FE6F6A-5013-4662-B41F-47D74DB0F228}" dt="2022-10-11T05:22:55.618" v="17866" actId="20577"/>
        <pc:sldMkLst>
          <pc:docMk/>
          <pc:sldMk cId="1675388949" sldId="326"/>
        </pc:sldMkLst>
        <pc:spChg chg="mod">
          <ac:chgData name="Carlos Fco. Calvillo Cortés" userId="034d58e9e5bbb01b" providerId="LiveId" clId="{F2FE6F6A-5013-4662-B41F-47D74DB0F228}" dt="2022-10-11T05:22:55.618" v="17866" actId="20577"/>
          <ac:spMkLst>
            <pc:docMk/>
            <pc:sldMk cId="1675388949" sldId="326"/>
            <ac:spMk id="3" creationId="{690754AA-FACD-8398-D0B3-E91C8BBBCA9D}"/>
          </ac:spMkLst>
        </pc:spChg>
      </pc:sldChg>
      <pc:sldChg chg="modSp add mod">
        <pc:chgData name="Carlos Fco. Calvillo Cortés" userId="034d58e9e5bbb01b" providerId="LiveId" clId="{F2FE6F6A-5013-4662-B41F-47D74DB0F228}" dt="2022-10-11T05:16:41.093" v="17139" actId="20577"/>
        <pc:sldMkLst>
          <pc:docMk/>
          <pc:sldMk cId="2669977558" sldId="327"/>
        </pc:sldMkLst>
        <pc:spChg chg="mod">
          <ac:chgData name="Carlos Fco. Calvillo Cortés" userId="034d58e9e5bbb01b" providerId="LiveId" clId="{F2FE6F6A-5013-4662-B41F-47D74DB0F228}" dt="2022-10-11T05:16:41.093" v="17139" actId="20577"/>
          <ac:spMkLst>
            <pc:docMk/>
            <pc:sldMk cId="2669977558" sldId="327"/>
            <ac:spMk id="3" creationId="{690754AA-FACD-8398-D0B3-E91C8BBBCA9D}"/>
          </ac:spMkLst>
        </pc:spChg>
      </pc:sldChg>
      <pc:sldChg chg="addSp delSp modSp add mod">
        <pc:chgData name="Carlos Fco. Calvillo Cortés" userId="034d58e9e5bbb01b" providerId="LiveId" clId="{F2FE6F6A-5013-4662-B41F-47D74DB0F228}" dt="2022-10-11T06:21:04.636" v="19375" actId="20577"/>
        <pc:sldMkLst>
          <pc:docMk/>
          <pc:sldMk cId="3247544979" sldId="328"/>
        </pc:sldMkLst>
        <pc:spChg chg="mod">
          <ac:chgData name="Carlos Fco. Calvillo Cortés" userId="034d58e9e5bbb01b" providerId="LiveId" clId="{F2FE6F6A-5013-4662-B41F-47D74DB0F228}" dt="2022-10-11T06:21:04.636" v="19375" actId="20577"/>
          <ac:spMkLst>
            <pc:docMk/>
            <pc:sldMk cId="3247544979" sldId="328"/>
            <ac:spMk id="3" creationId="{690754AA-FACD-8398-D0B3-E91C8BBBCA9D}"/>
          </ac:spMkLst>
        </pc:spChg>
        <pc:spChg chg="add del mod">
          <ac:chgData name="Carlos Fco. Calvillo Cortés" userId="034d58e9e5bbb01b" providerId="LiveId" clId="{F2FE6F6A-5013-4662-B41F-47D74DB0F228}" dt="2022-10-11T06:16:54.153" v="19307" actId="478"/>
          <ac:spMkLst>
            <pc:docMk/>
            <pc:sldMk cId="3247544979" sldId="328"/>
            <ac:spMk id="4" creationId="{BDB10B68-1BEC-D494-69E0-0D4EDD956693}"/>
          </ac:spMkLst>
        </pc:spChg>
        <pc:spChg chg="add mod">
          <ac:chgData name="Carlos Fco. Calvillo Cortés" userId="034d58e9e5bbb01b" providerId="LiveId" clId="{F2FE6F6A-5013-4662-B41F-47D74DB0F228}" dt="2022-10-11T06:20:51.753" v="19356" actId="113"/>
          <ac:spMkLst>
            <pc:docMk/>
            <pc:sldMk cId="3247544979" sldId="328"/>
            <ac:spMk id="5" creationId="{40DAF146-8BE1-E261-2EE1-5F959E072A72}"/>
          </ac:spMkLst>
        </pc:spChg>
      </pc:sldChg>
      <pc:sldChg chg="modSp add mod">
        <pc:chgData name="Carlos Fco. Calvillo Cortés" userId="034d58e9e5bbb01b" providerId="LiveId" clId="{F2FE6F6A-5013-4662-B41F-47D74DB0F228}" dt="2022-10-11T05:29:59.222" v="18126" actId="20577"/>
        <pc:sldMkLst>
          <pc:docMk/>
          <pc:sldMk cId="2634904504" sldId="329"/>
        </pc:sldMkLst>
        <pc:spChg chg="mod">
          <ac:chgData name="Carlos Fco. Calvillo Cortés" userId="034d58e9e5bbb01b" providerId="LiveId" clId="{F2FE6F6A-5013-4662-B41F-47D74DB0F228}" dt="2022-10-11T05:29:59.222" v="18126" actId="20577"/>
          <ac:spMkLst>
            <pc:docMk/>
            <pc:sldMk cId="2634904504" sldId="329"/>
            <ac:spMk id="3" creationId="{690754AA-FACD-8398-D0B3-E91C8BBBCA9D}"/>
          </ac:spMkLst>
        </pc:spChg>
      </pc:sldChg>
      <pc:sldChg chg="addSp delSp modSp add del mod ord">
        <pc:chgData name="Carlos Fco. Calvillo Cortés" userId="034d58e9e5bbb01b" providerId="LiveId" clId="{F2FE6F6A-5013-4662-B41F-47D74DB0F228}" dt="2022-10-11T05:50:27.036" v="18842" actId="47"/>
        <pc:sldMkLst>
          <pc:docMk/>
          <pc:sldMk cId="198143638" sldId="330"/>
        </pc:sldMkLst>
        <pc:spChg chg="mod">
          <ac:chgData name="Carlos Fco. Calvillo Cortés" userId="034d58e9e5bbb01b" providerId="LiveId" clId="{F2FE6F6A-5013-4662-B41F-47D74DB0F228}" dt="2022-10-11T05:39:06.325" v="18449" actId="14100"/>
          <ac:spMkLst>
            <pc:docMk/>
            <pc:sldMk cId="198143638" sldId="330"/>
            <ac:spMk id="3" creationId="{690754AA-FACD-8398-D0B3-E91C8BBBCA9D}"/>
          </ac:spMkLst>
        </pc:spChg>
        <pc:spChg chg="add del mod">
          <ac:chgData name="Carlos Fco. Calvillo Cortés" userId="034d58e9e5bbb01b" providerId="LiveId" clId="{F2FE6F6A-5013-4662-B41F-47D74DB0F228}" dt="2022-10-11T05:32:22.146" v="18270" actId="478"/>
          <ac:spMkLst>
            <pc:docMk/>
            <pc:sldMk cId="198143638" sldId="330"/>
            <ac:spMk id="4" creationId="{5E44552A-083A-50DD-4A56-4A0AA2F866CD}"/>
          </ac:spMkLst>
        </pc:spChg>
        <pc:spChg chg="add del">
          <ac:chgData name="Carlos Fco. Calvillo Cortés" userId="034d58e9e5bbb01b" providerId="LiveId" clId="{F2FE6F6A-5013-4662-B41F-47D74DB0F228}" dt="2022-10-11T05:32:33.457" v="18272" actId="478"/>
          <ac:spMkLst>
            <pc:docMk/>
            <pc:sldMk cId="198143638" sldId="330"/>
            <ac:spMk id="5" creationId="{780A0F64-D9E3-950B-BEEC-A6C848CF7CDD}"/>
          </ac:spMkLst>
        </pc:spChg>
        <pc:spChg chg="add del mod">
          <ac:chgData name="Carlos Fco. Calvillo Cortés" userId="034d58e9e5bbb01b" providerId="LiveId" clId="{F2FE6F6A-5013-4662-B41F-47D74DB0F228}" dt="2022-10-11T05:33:09.173" v="18301" actId="478"/>
          <ac:spMkLst>
            <pc:docMk/>
            <pc:sldMk cId="198143638" sldId="330"/>
            <ac:spMk id="6" creationId="{B85B493F-A5AA-7D08-0D87-1D353E33312D}"/>
          </ac:spMkLst>
        </pc:spChg>
        <pc:spChg chg="add mod">
          <ac:chgData name="Carlos Fco. Calvillo Cortés" userId="034d58e9e5bbb01b" providerId="LiveId" clId="{F2FE6F6A-5013-4662-B41F-47D74DB0F228}" dt="2022-10-11T05:39:16.767" v="18470" actId="1035"/>
          <ac:spMkLst>
            <pc:docMk/>
            <pc:sldMk cId="198143638" sldId="330"/>
            <ac:spMk id="7" creationId="{8B36E847-F2F4-7C5E-CC5E-F831DB41C4C6}"/>
          </ac:spMkLst>
        </pc:spChg>
        <pc:spChg chg="add mod">
          <ac:chgData name="Carlos Fco. Calvillo Cortés" userId="034d58e9e5bbb01b" providerId="LiveId" clId="{F2FE6F6A-5013-4662-B41F-47D74DB0F228}" dt="2022-10-11T05:39:16.767" v="18470" actId="1035"/>
          <ac:spMkLst>
            <pc:docMk/>
            <pc:sldMk cId="198143638" sldId="330"/>
            <ac:spMk id="8" creationId="{E2DACCD4-A001-FEE3-DC3D-0C1F5D0A6F24}"/>
          </ac:spMkLst>
        </pc:spChg>
        <pc:spChg chg="add mod">
          <ac:chgData name="Carlos Fco. Calvillo Cortés" userId="034d58e9e5bbb01b" providerId="LiveId" clId="{F2FE6F6A-5013-4662-B41F-47D74DB0F228}" dt="2022-10-11T05:41:00.672" v="18503" actId="20577"/>
          <ac:spMkLst>
            <pc:docMk/>
            <pc:sldMk cId="198143638" sldId="330"/>
            <ac:spMk id="9" creationId="{55595B80-965E-F9CC-C8D8-3AA5E326A70C}"/>
          </ac:spMkLst>
        </pc:spChg>
        <pc:spChg chg="add mod">
          <ac:chgData name="Carlos Fco. Calvillo Cortés" userId="034d58e9e5bbb01b" providerId="LiveId" clId="{F2FE6F6A-5013-4662-B41F-47D74DB0F228}" dt="2022-10-11T05:40:54.296" v="18501" actId="20577"/>
          <ac:spMkLst>
            <pc:docMk/>
            <pc:sldMk cId="198143638" sldId="330"/>
            <ac:spMk id="10" creationId="{F3EF7146-5ED9-0C69-498E-817926D2AC1C}"/>
          </ac:spMkLst>
        </pc:spChg>
        <pc:spChg chg="add mod">
          <ac:chgData name="Carlos Fco. Calvillo Cortés" userId="034d58e9e5bbb01b" providerId="LiveId" clId="{F2FE6F6A-5013-4662-B41F-47D74DB0F228}" dt="2022-10-11T05:39:16.767" v="18470" actId="1035"/>
          <ac:spMkLst>
            <pc:docMk/>
            <pc:sldMk cId="198143638" sldId="330"/>
            <ac:spMk id="11" creationId="{1B53BF2B-F767-FF8C-2BD2-A5697FE2ABA6}"/>
          </ac:spMkLst>
        </pc:spChg>
        <pc:spChg chg="add mod">
          <ac:chgData name="Carlos Fco. Calvillo Cortés" userId="034d58e9e5bbb01b" providerId="LiveId" clId="{F2FE6F6A-5013-4662-B41F-47D74DB0F228}" dt="2022-10-11T05:40:51.896" v="18499" actId="20577"/>
          <ac:spMkLst>
            <pc:docMk/>
            <pc:sldMk cId="198143638" sldId="330"/>
            <ac:spMk id="12" creationId="{9D7A76A1-6044-E6B7-3C13-D8FFFBE8752A}"/>
          </ac:spMkLst>
        </pc:spChg>
        <pc:spChg chg="add mod">
          <ac:chgData name="Carlos Fco. Calvillo Cortés" userId="034d58e9e5bbb01b" providerId="LiveId" clId="{F2FE6F6A-5013-4662-B41F-47D74DB0F228}" dt="2022-10-11T05:40:49.952" v="18497" actId="20577"/>
          <ac:spMkLst>
            <pc:docMk/>
            <pc:sldMk cId="198143638" sldId="330"/>
            <ac:spMk id="13" creationId="{405FBA83-7391-3CBC-94D1-3D49002A54E6}"/>
          </ac:spMkLst>
        </pc:spChg>
        <pc:spChg chg="add mod">
          <ac:chgData name="Carlos Fco. Calvillo Cortés" userId="034d58e9e5bbb01b" providerId="LiveId" clId="{F2FE6F6A-5013-4662-B41F-47D74DB0F228}" dt="2022-10-11T05:40:01.792" v="18491" actId="20577"/>
          <ac:spMkLst>
            <pc:docMk/>
            <pc:sldMk cId="198143638" sldId="330"/>
            <ac:spMk id="14" creationId="{39A48140-02A5-6023-9207-DAFD3E9F3550}"/>
          </ac:spMkLst>
        </pc:spChg>
        <pc:spChg chg="add mod">
          <ac:chgData name="Carlos Fco. Calvillo Cortés" userId="034d58e9e5bbb01b" providerId="LiveId" clId="{F2FE6F6A-5013-4662-B41F-47D74DB0F228}" dt="2022-10-11T05:39:16.767" v="18470" actId="1035"/>
          <ac:spMkLst>
            <pc:docMk/>
            <pc:sldMk cId="198143638" sldId="330"/>
            <ac:spMk id="15" creationId="{A732AAB3-708E-2786-E23A-969630118102}"/>
          </ac:spMkLst>
        </pc:spChg>
        <pc:spChg chg="add mod">
          <ac:chgData name="Carlos Fco. Calvillo Cortés" userId="034d58e9e5bbb01b" providerId="LiveId" clId="{F2FE6F6A-5013-4662-B41F-47D74DB0F228}" dt="2022-10-11T05:40:44.544" v="18495" actId="20577"/>
          <ac:spMkLst>
            <pc:docMk/>
            <pc:sldMk cId="198143638" sldId="330"/>
            <ac:spMk id="16" creationId="{90EE9A0F-628C-ACDB-DE03-D980618A19EC}"/>
          </ac:spMkLst>
        </pc:spChg>
        <pc:spChg chg="add mod">
          <ac:chgData name="Carlos Fco. Calvillo Cortés" userId="034d58e9e5bbb01b" providerId="LiveId" clId="{F2FE6F6A-5013-4662-B41F-47D74DB0F228}" dt="2022-10-11T05:39:16.767" v="18470" actId="1035"/>
          <ac:spMkLst>
            <pc:docMk/>
            <pc:sldMk cId="198143638" sldId="330"/>
            <ac:spMk id="17" creationId="{290C3070-22D1-1F68-687D-FEAD888423E0}"/>
          </ac:spMkLst>
        </pc:spChg>
        <pc:spChg chg="add del mod">
          <ac:chgData name="Carlos Fco. Calvillo Cortés" userId="034d58e9e5bbb01b" providerId="LiveId" clId="{F2FE6F6A-5013-4662-B41F-47D74DB0F228}" dt="2022-10-11T05:35:26.442" v="18377" actId="478"/>
          <ac:spMkLst>
            <pc:docMk/>
            <pc:sldMk cId="198143638" sldId="330"/>
            <ac:spMk id="18" creationId="{22B6D096-EDF0-4AA5-CB0B-750720B86A60}"/>
          </ac:spMkLst>
        </pc:spChg>
        <pc:spChg chg="add mod">
          <ac:chgData name="Carlos Fco. Calvillo Cortés" userId="034d58e9e5bbb01b" providerId="LiveId" clId="{F2FE6F6A-5013-4662-B41F-47D74DB0F228}" dt="2022-10-11T05:39:16.767" v="18470" actId="1035"/>
          <ac:spMkLst>
            <pc:docMk/>
            <pc:sldMk cId="198143638" sldId="330"/>
            <ac:spMk id="19" creationId="{C9276B94-2031-B27A-23DC-FFDD9C2589EF}"/>
          </ac:spMkLst>
        </pc:spChg>
        <pc:spChg chg="add mod">
          <ac:chgData name="Carlos Fco. Calvillo Cortés" userId="034d58e9e5bbb01b" providerId="LiveId" clId="{F2FE6F6A-5013-4662-B41F-47D74DB0F228}" dt="2022-10-11T05:39:16.767" v="18470" actId="1035"/>
          <ac:spMkLst>
            <pc:docMk/>
            <pc:sldMk cId="198143638" sldId="330"/>
            <ac:spMk id="26" creationId="{6BCD9B95-87BF-5F88-EF06-346D8450048E}"/>
          </ac:spMkLst>
        </pc:spChg>
        <pc:spChg chg="add mod">
          <ac:chgData name="Carlos Fco. Calvillo Cortés" userId="034d58e9e5bbb01b" providerId="LiveId" clId="{F2FE6F6A-5013-4662-B41F-47D74DB0F228}" dt="2022-10-11T05:39:16.767" v="18470" actId="1035"/>
          <ac:spMkLst>
            <pc:docMk/>
            <pc:sldMk cId="198143638" sldId="330"/>
            <ac:spMk id="27" creationId="{1C83E035-30B1-4B17-B731-9BBAA1100561}"/>
          </ac:spMkLst>
        </pc:spChg>
        <pc:spChg chg="add mod">
          <ac:chgData name="Carlos Fco. Calvillo Cortés" userId="034d58e9e5bbb01b" providerId="LiveId" clId="{F2FE6F6A-5013-4662-B41F-47D74DB0F228}" dt="2022-10-11T05:39:16.767" v="18470" actId="1035"/>
          <ac:spMkLst>
            <pc:docMk/>
            <pc:sldMk cId="198143638" sldId="330"/>
            <ac:spMk id="28" creationId="{856361C0-6BDD-2FFD-6772-1313ED01F606}"/>
          </ac:spMkLst>
        </pc:spChg>
        <pc:spChg chg="add mod">
          <ac:chgData name="Carlos Fco. Calvillo Cortés" userId="034d58e9e5bbb01b" providerId="LiveId" clId="{F2FE6F6A-5013-4662-B41F-47D74DB0F228}" dt="2022-10-11T05:39:16.767" v="18470" actId="1035"/>
          <ac:spMkLst>
            <pc:docMk/>
            <pc:sldMk cId="198143638" sldId="330"/>
            <ac:spMk id="29" creationId="{F1B7CEEA-7A6B-F659-DDCF-B3E519BA62A0}"/>
          </ac:spMkLst>
        </pc:spChg>
        <pc:spChg chg="add mod">
          <ac:chgData name="Carlos Fco. Calvillo Cortés" userId="034d58e9e5bbb01b" providerId="LiveId" clId="{F2FE6F6A-5013-4662-B41F-47D74DB0F228}" dt="2022-10-11T05:39:16.767" v="18470" actId="1035"/>
          <ac:spMkLst>
            <pc:docMk/>
            <pc:sldMk cId="198143638" sldId="330"/>
            <ac:spMk id="30" creationId="{50B05042-304F-F203-E26A-BB3B728E0A63}"/>
          </ac:spMkLst>
        </pc:spChg>
        <pc:spChg chg="add mod">
          <ac:chgData name="Carlos Fco. Calvillo Cortés" userId="034d58e9e5bbb01b" providerId="LiveId" clId="{F2FE6F6A-5013-4662-B41F-47D74DB0F228}" dt="2022-10-11T05:39:20.440" v="18479" actId="1035"/>
          <ac:spMkLst>
            <pc:docMk/>
            <pc:sldMk cId="198143638" sldId="330"/>
            <ac:spMk id="31" creationId="{374A3729-665A-E552-C40A-C0E4A9BD0F2A}"/>
          </ac:spMkLst>
        </pc:spChg>
        <pc:spChg chg="add mod">
          <ac:chgData name="Carlos Fco. Calvillo Cortés" userId="034d58e9e5bbb01b" providerId="LiveId" clId="{F2FE6F6A-5013-4662-B41F-47D74DB0F228}" dt="2022-10-11T05:39:20.440" v="18479" actId="1035"/>
          <ac:spMkLst>
            <pc:docMk/>
            <pc:sldMk cId="198143638" sldId="330"/>
            <ac:spMk id="32" creationId="{F32DA9E1-1245-F1F7-6BBF-346E807E20E6}"/>
          </ac:spMkLst>
        </pc:spChg>
        <pc:spChg chg="add mod">
          <ac:chgData name="Carlos Fco. Calvillo Cortés" userId="034d58e9e5bbb01b" providerId="LiveId" clId="{F2FE6F6A-5013-4662-B41F-47D74DB0F228}" dt="2022-10-11T05:39:20.440" v="18479" actId="1035"/>
          <ac:spMkLst>
            <pc:docMk/>
            <pc:sldMk cId="198143638" sldId="330"/>
            <ac:spMk id="33" creationId="{6D7BAB36-5864-F97C-F8CD-952531A8E618}"/>
          </ac:spMkLst>
        </pc:spChg>
        <pc:spChg chg="add mod">
          <ac:chgData name="Carlos Fco. Calvillo Cortés" userId="034d58e9e5bbb01b" providerId="LiveId" clId="{F2FE6F6A-5013-4662-B41F-47D74DB0F228}" dt="2022-10-11T05:39:20.440" v="18479" actId="1035"/>
          <ac:spMkLst>
            <pc:docMk/>
            <pc:sldMk cId="198143638" sldId="330"/>
            <ac:spMk id="34" creationId="{0ED9AF9F-01E2-2CFE-B103-158ED138949D}"/>
          </ac:spMkLst>
        </pc:spChg>
        <pc:spChg chg="add mod">
          <ac:chgData name="Carlos Fco. Calvillo Cortés" userId="034d58e9e5bbb01b" providerId="LiveId" clId="{F2FE6F6A-5013-4662-B41F-47D74DB0F228}" dt="2022-10-11T05:39:20.440" v="18479" actId="1035"/>
          <ac:spMkLst>
            <pc:docMk/>
            <pc:sldMk cId="198143638" sldId="330"/>
            <ac:spMk id="35" creationId="{1ECC8155-C87A-8075-964D-9ADBF29589B7}"/>
          </ac:spMkLst>
        </pc:spChg>
        <pc:spChg chg="add mod">
          <ac:chgData name="Carlos Fco. Calvillo Cortés" userId="034d58e9e5bbb01b" providerId="LiveId" clId="{F2FE6F6A-5013-4662-B41F-47D74DB0F228}" dt="2022-10-11T05:41:26.340" v="18507" actId="20577"/>
          <ac:spMkLst>
            <pc:docMk/>
            <pc:sldMk cId="198143638" sldId="330"/>
            <ac:spMk id="36" creationId="{2E64AF68-69FA-7985-8C59-A57023BEF1EB}"/>
          </ac:spMkLst>
        </pc:spChg>
        <pc:spChg chg="add mod">
          <ac:chgData name="Carlos Fco. Calvillo Cortés" userId="034d58e9e5bbb01b" providerId="LiveId" clId="{F2FE6F6A-5013-4662-B41F-47D74DB0F228}" dt="2022-10-11T05:41:24.747" v="18506" actId="20577"/>
          <ac:spMkLst>
            <pc:docMk/>
            <pc:sldMk cId="198143638" sldId="330"/>
            <ac:spMk id="37" creationId="{D459A7D8-722B-D082-C29C-12D8EAEA22D2}"/>
          </ac:spMkLst>
        </pc:spChg>
        <pc:spChg chg="add mod">
          <ac:chgData name="Carlos Fco. Calvillo Cortés" userId="034d58e9e5bbb01b" providerId="LiveId" clId="{F2FE6F6A-5013-4662-B41F-47D74DB0F228}" dt="2022-10-11T05:41:20.707" v="18505" actId="20577"/>
          <ac:spMkLst>
            <pc:docMk/>
            <pc:sldMk cId="198143638" sldId="330"/>
            <ac:spMk id="38" creationId="{A2A45AB7-F7E9-5DB6-1E1B-54A232CF05F5}"/>
          </ac:spMkLst>
        </pc:spChg>
        <pc:spChg chg="add mod">
          <ac:chgData name="Carlos Fco. Calvillo Cortés" userId="034d58e9e5bbb01b" providerId="LiveId" clId="{F2FE6F6A-5013-4662-B41F-47D74DB0F228}" dt="2022-10-11T05:39:20.440" v="18479" actId="1035"/>
          <ac:spMkLst>
            <pc:docMk/>
            <pc:sldMk cId="198143638" sldId="330"/>
            <ac:spMk id="39" creationId="{19617E57-EB50-F7E6-885A-BA2AA853CD2F}"/>
          </ac:spMkLst>
        </pc:spChg>
        <pc:spChg chg="add mod">
          <ac:chgData name="Carlos Fco. Calvillo Cortés" userId="034d58e9e5bbb01b" providerId="LiveId" clId="{F2FE6F6A-5013-4662-B41F-47D74DB0F228}" dt="2022-10-11T05:39:20.440" v="18479" actId="1035"/>
          <ac:spMkLst>
            <pc:docMk/>
            <pc:sldMk cId="198143638" sldId="330"/>
            <ac:spMk id="40" creationId="{A23BE24C-D3FF-B049-4976-B9CAC11F8795}"/>
          </ac:spMkLst>
        </pc:spChg>
        <pc:spChg chg="add mod">
          <ac:chgData name="Carlos Fco. Calvillo Cortés" userId="034d58e9e5bbb01b" providerId="LiveId" clId="{F2FE6F6A-5013-4662-B41F-47D74DB0F228}" dt="2022-10-11T05:41:19.501" v="18504" actId="20577"/>
          <ac:spMkLst>
            <pc:docMk/>
            <pc:sldMk cId="198143638" sldId="330"/>
            <ac:spMk id="41" creationId="{0478D771-1D9E-F1FB-180F-459550D91BAB}"/>
          </ac:spMkLst>
        </pc:spChg>
        <pc:spChg chg="add mod">
          <ac:chgData name="Carlos Fco. Calvillo Cortés" userId="034d58e9e5bbb01b" providerId="LiveId" clId="{F2FE6F6A-5013-4662-B41F-47D74DB0F228}" dt="2022-10-11T05:39:20.440" v="18479" actId="1035"/>
          <ac:spMkLst>
            <pc:docMk/>
            <pc:sldMk cId="198143638" sldId="330"/>
            <ac:spMk id="42" creationId="{8AD7A6C2-2F32-D41E-2836-6C399D19CE4A}"/>
          </ac:spMkLst>
        </pc:spChg>
        <pc:spChg chg="add mod">
          <ac:chgData name="Carlos Fco. Calvillo Cortés" userId="034d58e9e5bbb01b" providerId="LiveId" clId="{F2FE6F6A-5013-4662-B41F-47D74DB0F228}" dt="2022-10-11T05:39:42.224" v="18487" actId="20577"/>
          <ac:spMkLst>
            <pc:docMk/>
            <pc:sldMk cId="198143638" sldId="330"/>
            <ac:spMk id="46" creationId="{59AA2751-E95B-4CC0-2CD0-74A3F0B2DB39}"/>
          </ac:spMkLst>
        </pc:spChg>
        <pc:spChg chg="add mod">
          <ac:chgData name="Carlos Fco. Calvillo Cortés" userId="034d58e9e5bbb01b" providerId="LiveId" clId="{F2FE6F6A-5013-4662-B41F-47D74DB0F228}" dt="2022-10-11T05:39:20.440" v="18479" actId="1035"/>
          <ac:spMkLst>
            <pc:docMk/>
            <pc:sldMk cId="198143638" sldId="330"/>
            <ac:spMk id="47" creationId="{26B1BA9A-88A6-39EB-980A-FF6CA8401173}"/>
          </ac:spMkLst>
        </pc:spChg>
        <pc:spChg chg="add mod">
          <ac:chgData name="Carlos Fco. Calvillo Cortés" userId="034d58e9e5bbb01b" providerId="LiveId" clId="{F2FE6F6A-5013-4662-B41F-47D74DB0F228}" dt="2022-10-11T05:38:14.432" v="18426" actId="1076"/>
          <ac:spMkLst>
            <pc:docMk/>
            <pc:sldMk cId="198143638" sldId="330"/>
            <ac:spMk id="51" creationId="{DACC3102-F25C-86A4-C747-9B7060F4C2B8}"/>
          </ac:spMkLst>
        </pc:spChg>
        <pc:spChg chg="add mod">
          <ac:chgData name="Carlos Fco. Calvillo Cortés" userId="034d58e9e5bbb01b" providerId="LiveId" clId="{F2FE6F6A-5013-4662-B41F-47D74DB0F228}" dt="2022-10-11T05:41:47.959" v="18512" actId="20577"/>
          <ac:spMkLst>
            <pc:docMk/>
            <pc:sldMk cId="198143638" sldId="330"/>
            <ac:spMk id="52" creationId="{9972E7D9-4E55-B800-B078-44E656A50E38}"/>
          </ac:spMkLst>
        </pc:spChg>
        <pc:spChg chg="add mod">
          <ac:chgData name="Carlos Fco. Calvillo Cortés" userId="034d58e9e5bbb01b" providerId="LiveId" clId="{F2FE6F6A-5013-4662-B41F-47D74DB0F228}" dt="2022-10-11T05:41:48.903" v="18513" actId="20577"/>
          <ac:spMkLst>
            <pc:docMk/>
            <pc:sldMk cId="198143638" sldId="330"/>
            <ac:spMk id="53" creationId="{E988F203-5898-4CDB-5CBC-31B22EAE6A45}"/>
          </ac:spMkLst>
        </pc:spChg>
        <pc:spChg chg="add mod">
          <ac:chgData name="Carlos Fco. Calvillo Cortés" userId="034d58e9e5bbb01b" providerId="LiveId" clId="{F2FE6F6A-5013-4662-B41F-47D74DB0F228}" dt="2022-10-11T05:38:14.432" v="18426" actId="1076"/>
          <ac:spMkLst>
            <pc:docMk/>
            <pc:sldMk cId="198143638" sldId="330"/>
            <ac:spMk id="54" creationId="{8FAA8F60-333A-A9EA-2438-F10D1689431F}"/>
          </ac:spMkLst>
        </pc:spChg>
        <pc:spChg chg="add mod">
          <ac:chgData name="Carlos Fco. Calvillo Cortés" userId="034d58e9e5bbb01b" providerId="LiveId" clId="{F2FE6F6A-5013-4662-B41F-47D74DB0F228}" dt="2022-10-11T05:41:46.383" v="18511" actId="20577"/>
          <ac:spMkLst>
            <pc:docMk/>
            <pc:sldMk cId="198143638" sldId="330"/>
            <ac:spMk id="55" creationId="{2E024EE1-47E1-14B7-A075-82F2A9D893FD}"/>
          </ac:spMkLst>
        </pc:spChg>
        <pc:spChg chg="add mod">
          <ac:chgData name="Carlos Fco. Calvillo Cortés" userId="034d58e9e5bbb01b" providerId="LiveId" clId="{F2FE6F6A-5013-4662-B41F-47D74DB0F228}" dt="2022-10-11T05:38:14.432" v="18426" actId="1076"/>
          <ac:spMkLst>
            <pc:docMk/>
            <pc:sldMk cId="198143638" sldId="330"/>
            <ac:spMk id="56" creationId="{0D98C5AB-CB20-7008-3545-F1C2CD3A0E0B}"/>
          </ac:spMkLst>
        </pc:spChg>
        <pc:spChg chg="add mod">
          <ac:chgData name="Carlos Fco. Calvillo Cortés" userId="034d58e9e5bbb01b" providerId="LiveId" clId="{F2FE6F6A-5013-4662-B41F-47D74DB0F228}" dt="2022-10-11T05:41:43.223" v="18510" actId="20577"/>
          <ac:spMkLst>
            <pc:docMk/>
            <pc:sldMk cId="198143638" sldId="330"/>
            <ac:spMk id="57" creationId="{06D9C4DD-DB5F-1893-15ED-D8E18E1732B7}"/>
          </ac:spMkLst>
        </pc:spChg>
        <pc:spChg chg="add mod">
          <ac:chgData name="Carlos Fco. Calvillo Cortés" userId="034d58e9e5bbb01b" providerId="LiveId" clId="{F2FE6F6A-5013-4662-B41F-47D74DB0F228}" dt="2022-10-11T05:41:39.167" v="18509" actId="20577"/>
          <ac:spMkLst>
            <pc:docMk/>
            <pc:sldMk cId="198143638" sldId="330"/>
            <ac:spMk id="58" creationId="{EE193FBE-B4E7-2E70-A1BE-A38A6A7C361A}"/>
          </ac:spMkLst>
        </pc:spChg>
        <pc:spChg chg="add mod">
          <ac:chgData name="Carlos Fco. Calvillo Cortés" userId="034d58e9e5bbb01b" providerId="LiveId" clId="{F2FE6F6A-5013-4662-B41F-47D74DB0F228}" dt="2022-10-11T05:41:37.336" v="18508" actId="20577"/>
          <ac:spMkLst>
            <pc:docMk/>
            <pc:sldMk cId="198143638" sldId="330"/>
            <ac:spMk id="59" creationId="{56060264-E883-6962-4DA9-A8568F396AE8}"/>
          </ac:spMkLst>
        </pc:spChg>
        <pc:spChg chg="add mod">
          <ac:chgData name="Carlos Fco. Calvillo Cortés" userId="034d58e9e5bbb01b" providerId="LiveId" clId="{F2FE6F6A-5013-4662-B41F-47D74DB0F228}" dt="2022-10-11T05:38:14.432" v="18426" actId="1076"/>
          <ac:spMkLst>
            <pc:docMk/>
            <pc:sldMk cId="198143638" sldId="330"/>
            <ac:spMk id="60" creationId="{FCE06457-FC2E-9AE1-53C0-39793E25B2B7}"/>
          </ac:spMkLst>
        </pc:spChg>
        <pc:spChg chg="add mod">
          <ac:chgData name="Carlos Fco. Calvillo Cortés" userId="034d58e9e5bbb01b" providerId="LiveId" clId="{F2FE6F6A-5013-4662-B41F-47D74DB0F228}" dt="2022-10-11T05:38:14.432" v="18426" actId="1076"/>
          <ac:spMkLst>
            <pc:docMk/>
            <pc:sldMk cId="198143638" sldId="330"/>
            <ac:spMk id="61" creationId="{93FD3A29-8C2D-9C82-C120-1A30EEA2FA53}"/>
          </ac:spMkLst>
        </pc:spChg>
        <pc:spChg chg="add mod">
          <ac:chgData name="Carlos Fco. Calvillo Cortés" userId="034d58e9e5bbb01b" providerId="LiveId" clId="{F2FE6F6A-5013-4662-B41F-47D74DB0F228}" dt="2022-10-11T05:38:14.432" v="18426" actId="1076"/>
          <ac:spMkLst>
            <pc:docMk/>
            <pc:sldMk cId="198143638" sldId="330"/>
            <ac:spMk id="62" creationId="{BFA2DA3B-0E34-61D1-A324-E73126636D80}"/>
          </ac:spMkLst>
        </pc:spChg>
        <pc:spChg chg="add mod">
          <ac:chgData name="Carlos Fco. Calvillo Cortés" userId="034d58e9e5bbb01b" providerId="LiveId" clId="{F2FE6F6A-5013-4662-B41F-47D74DB0F228}" dt="2022-10-11T05:39:50.089" v="18490" actId="20577"/>
          <ac:spMkLst>
            <pc:docMk/>
            <pc:sldMk cId="198143638" sldId="330"/>
            <ac:spMk id="66" creationId="{FDBF7699-76F9-61C4-429D-D1B2E162402B}"/>
          </ac:spMkLst>
        </pc:spChg>
        <pc:spChg chg="add mod">
          <ac:chgData name="Carlos Fco. Calvillo Cortés" userId="034d58e9e5bbb01b" providerId="LiveId" clId="{F2FE6F6A-5013-4662-B41F-47D74DB0F228}" dt="2022-10-11T05:38:14.432" v="18426" actId="1076"/>
          <ac:spMkLst>
            <pc:docMk/>
            <pc:sldMk cId="198143638" sldId="330"/>
            <ac:spMk id="67" creationId="{A6DF2733-BABC-7592-5C8D-5997D643E8B8}"/>
          </ac:spMkLst>
        </pc:spChg>
        <pc:spChg chg="add mod">
          <ac:chgData name="Carlos Fco. Calvillo Cortés" userId="034d58e9e5bbb01b" providerId="LiveId" clId="{F2FE6F6A-5013-4662-B41F-47D74DB0F228}" dt="2022-10-11T05:38:24.249" v="18428" actId="1076"/>
          <ac:spMkLst>
            <pc:docMk/>
            <pc:sldMk cId="198143638" sldId="330"/>
            <ac:spMk id="68" creationId="{8C54D81C-BB44-E5EC-1692-0603F61A0D51}"/>
          </ac:spMkLst>
        </pc:spChg>
        <pc:spChg chg="add mod">
          <ac:chgData name="Carlos Fco. Calvillo Cortés" userId="034d58e9e5bbb01b" providerId="LiveId" clId="{F2FE6F6A-5013-4662-B41F-47D74DB0F228}" dt="2022-10-11T05:38:24.249" v="18428" actId="1076"/>
          <ac:spMkLst>
            <pc:docMk/>
            <pc:sldMk cId="198143638" sldId="330"/>
            <ac:spMk id="69" creationId="{309F2576-E8D1-5C8E-0471-37B8C8193267}"/>
          </ac:spMkLst>
        </pc:spChg>
        <pc:spChg chg="add mod">
          <ac:chgData name="Carlos Fco. Calvillo Cortés" userId="034d58e9e5bbb01b" providerId="LiveId" clId="{F2FE6F6A-5013-4662-B41F-47D74DB0F228}" dt="2022-10-11T05:38:24.249" v="18428" actId="1076"/>
          <ac:spMkLst>
            <pc:docMk/>
            <pc:sldMk cId="198143638" sldId="330"/>
            <ac:spMk id="70" creationId="{F16BB1A5-645D-2F3D-BAFD-7AC457B9D468}"/>
          </ac:spMkLst>
        </pc:spChg>
        <pc:spChg chg="add mod">
          <ac:chgData name="Carlos Fco. Calvillo Cortés" userId="034d58e9e5bbb01b" providerId="LiveId" clId="{F2FE6F6A-5013-4662-B41F-47D74DB0F228}" dt="2022-10-11T05:38:24.249" v="18428" actId="1076"/>
          <ac:spMkLst>
            <pc:docMk/>
            <pc:sldMk cId="198143638" sldId="330"/>
            <ac:spMk id="71" creationId="{29213E9E-2B8A-0303-A301-58DDADD1794B}"/>
          </ac:spMkLst>
        </pc:spChg>
        <pc:spChg chg="add mod">
          <ac:chgData name="Carlos Fco. Calvillo Cortés" userId="034d58e9e5bbb01b" providerId="LiveId" clId="{F2FE6F6A-5013-4662-B41F-47D74DB0F228}" dt="2022-10-11T05:38:24.249" v="18428" actId="1076"/>
          <ac:spMkLst>
            <pc:docMk/>
            <pc:sldMk cId="198143638" sldId="330"/>
            <ac:spMk id="72" creationId="{D74AB4E9-5C4E-C088-92A0-15F8A104F2A1}"/>
          </ac:spMkLst>
        </pc:spChg>
        <pc:spChg chg="add mod">
          <ac:chgData name="Carlos Fco. Calvillo Cortés" userId="034d58e9e5bbb01b" providerId="LiveId" clId="{F2FE6F6A-5013-4662-B41F-47D74DB0F228}" dt="2022-10-11T05:38:24.249" v="18428" actId="1076"/>
          <ac:spMkLst>
            <pc:docMk/>
            <pc:sldMk cId="198143638" sldId="330"/>
            <ac:spMk id="73" creationId="{EBB198FB-28F2-DEB8-8942-6B6F00038B19}"/>
          </ac:spMkLst>
        </pc:spChg>
        <pc:spChg chg="add mod">
          <ac:chgData name="Carlos Fco. Calvillo Cortés" userId="034d58e9e5bbb01b" providerId="LiveId" clId="{F2FE6F6A-5013-4662-B41F-47D74DB0F228}" dt="2022-10-11T05:38:24.249" v="18428" actId="1076"/>
          <ac:spMkLst>
            <pc:docMk/>
            <pc:sldMk cId="198143638" sldId="330"/>
            <ac:spMk id="74" creationId="{F734C2BF-9AE8-9548-93E8-D96DD3BD4300}"/>
          </ac:spMkLst>
        </pc:spChg>
        <pc:spChg chg="add mod">
          <ac:chgData name="Carlos Fco. Calvillo Cortés" userId="034d58e9e5bbb01b" providerId="LiveId" clId="{F2FE6F6A-5013-4662-B41F-47D74DB0F228}" dt="2022-10-11T05:38:24.249" v="18428" actId="1076"/>
          <ac:spMkLst>
            <pc:docMk/>
            <pc:sldMk cId="198143638" sldId="330"/>
            <ac:spMk id="75" creationId="{FB334060-44CB-5380-66E0-6C6B9818B050}"/>
          </ac:spMkLst>
        </pc:spChg>
        <pc:spChg chg="add mod">
          <ac:chgData name="Carlos Fco. Calvillo Cortés" userId="034d58e9e5bbb01b" providerId="LiveId" clId="{F2FE6F6A-5013-4662-B41F-47D74DB0F228}" dt="2022-10-11T05:38:24.249" v="18428" actId="1076"/>
          <ac:spMkLst>
            <pc:docMk/>
            <pc:sldMk cId="198143638" sldId="330"/>
            <ac:spMk id="76" creationId="{2696205D-E773-6137-A479-2F957A7D995F}"/>
          </ac:spMkLst>
        </pc:spChg>
        <pc:spChg chg="add mod">
          <ac:chgData name="Carlos Fco. Calvillo Cortés" userId="034d58e9e5bbb01b" providerId="LiveId" clId="{F2FE6F6A-5013-4662-B41F-47D74DB0F228}" dt="2022-10-11T05:38:24.249" v="18428" actId="1076"/>
          <ac:spMkLst>
            <pc:docMk/>
            <pc:sldMk cId="198143638" sldId="330"/>
            <ac:spMk id="77" creationId="{69088586-2E2F-FD80-6680-D72BF5126E72}"/>
          </ac:spMkLst>
        </pc:spChg>
        <pc:spChg chg="add mod">
          <ac:chgData name="Carlos Fco. Calvillo Cortés" userId="034d58e9e5bbb01b" providerId="LiveId" clId="{F2FE6F6A-5013-4662-B41F-47D74DB0F228}" dt="2022-10-11T05:38:24.249" v="18428" actId="1076"/>
          <ac:spMkLst>
            <pc:docMk/>
            <pc:sldMk cId="198143638" sldId="330"/>
            <ac:spMk id="78" creationId="{A2164C34-0EAA-23D4-3271-DCBAD03813DC}"/>
          </ac:spMkLst>
        </pc:spChg>
        <pc:spChg chg="add mod">
          <ac:chgData name="Carlos Fco. Calvillo Cortés" userId="034d58e9e5bbb01b" providerId="LiveId" clId="{F2FE6F6A-5013-4662-B41F-47D74DB0F228}" dt="2022-10-11T05:38:24.249" v="18428" actId="1076"/>
          <ac:spMkLst>
            <pc:docMk/>
            <pc:sldMk cId="198143638" sldId="330"/>
            <ac:spMk id="79" creationId="{BCF53B6E-8FD5-7560-EAD6-F32C8B0709BB}"/>
          </ac:spMkLst>
        </pc:spChg>
        <pc:spChg chg="add mod">
          <ac:chgData name="Carlos Fco. Calvillo Cortés" userId="034d58e9e5bbb01b" providerId="LiveId" clId="{F2FE6F6A-5013-4662-B41F-47D74DB0F228}" dt="2022-10-11T05:38:36.110" v="18445" actId="207"/>
          <ac:spMkLst>
            <pc:docMk/>
            <pc:sldMk cId="198143638" sldId="330"/>
            <ac:spMk id="83" creationId="{90B6F378-3F5A-A4F6-C70C-948D15EE3A25}"/>
          </ac:spMkLst>
        </pc:spChg>
        <pc:spChg chg="add mod">
          <ac:chgData name="Carlos Fco. Calvillo Cortés" userId="034d58e9e5bbb01b" providerId="LiveId" clId="{F2FE6F6A-5013-4662-B41F-47D74DB0F228}" dt="2022-10-11T05:38:54.603" v="18448" actId="207"/>
          <ac:spMkLst>
            <pc:docMk/>
            <pc:sldMk cId="198143638" sldId="330"/>
            <ac:spMk id="84" creationId="{EEF20F0C-80CF-5EF4-15C2-F949040E90F2}"/>
          </ac:spMkLst>
        </pc:spChg>
        <pc:spChg chg="add mod">
          <ac:chgData name="Carlos Fco. Calvillo Cortés" userId="034d58e9e5bbb01b" providerId="LiveId" clId="{F2FE6F6A-5013-4662-B41F-47D74DB0F228}" dt="2022-10-11T05:48:44.129" v="18713" actId="14100"/>
          <ac:spMkLst>
            <pc:docMk/>
            <pc:sldMk cId="198143638" sldId="330"/>
            <ac:spMk id="135" creationId="{4313F857-3AE7-F16C-1135-04A18811E755}"/>
          </ac:spMkLst>
        </pc:spChg>
        <pc:spChg chg="add mod">
          <ac:chgData name="Carlos Fco. Calvillo Cortés" userId="034d58e9e5bbb01b" providerId="LiveId" clId="{F2FE6F6A-5013-4662-B41F-47D74DB0F228}" dt="2022-10-11T05:48:40.824" v="18712" actId="1076"/>
          <ac:spMkLst>
            <pc:docMk/>
            <pc:sldMk cId="198143638" sldId="330"/>
            <ac:spMk id="136" creationId="{B4131580-19C7-944F-C3E0-08299FE44B4B}"/>
          </ac:spMkLst>
        </pc:spChg>
        <pc:cxnChg chg="add mod">
          <ac:chgData name="Carlos Fco. Calvillo Cortés" userId="034d58e9e5bbb01b" providerId="LiveId" clId="{F2FE6F6A-5013-4662-B41F-47D74DB0F228}" dt="2022-10-11T05:39:16.767" v="18470" actId="1035"/>
          <ac:cxnSpMkLst>
            <pc:docMk/>
            <pc:sldMk cId="198143638" sldId="330"/>
            <ac:cxnSpMk id="21" creationId="{E27F1EE4-62F7-6E54-CAA4-8A3BF03408D8}"/>
          </ac:cxnSpMkLst>
        </pc:cxnChg>
        <pc:cxnChg chg="add mod">
          <ac:chgData name="Carlos Fco. Calvillo Cortés" userId="034d58e9e5bbb01b" providerId="LiveId" clId="{F2FE6F6A-5013-4662-B41F-47D74DB0F228}" dt="2022-10-11T05:39:16.767" v="18470" actId="1035"/>
          <ac:cxnSpMkLst>
            <pc:docMk/>
            <pc:sldMk cId="198143638" sldId="330"/>
            <ac:cxnSpMk id="23" creationId="{6B71572A-1280-0F5A-39B8-D306E7D51B33}"/>
          </ac:cxnSpMkLst>
        </pc:cxnChg>
        <pc:cxnChg chg="add mod">
          <ac:chgData name="Carlos Fco. Calvillo Cortés" userId="034d58e9e5bbb01b" providerId="LiveId" clId="{F2FE6F6A-5013-4662-B41F-47D74DB0F228}" dt="2022-10-11T05:42:12.735" v="18514" actId="14100"/>
          <ac:cxnSpMkLst>
            <pc:docMk/>
            <pc:sldMk cId="198143638" sldId="330"/>
            <ac:cxnSpMk id="25" creationId="{DA217437-22CC-8300-45C8-45C8254B4F9F}"/>
          </ac:cxnSpMkLst>
        </pc:cxnChg>
        <pc:cxnChg chg="add mod">
          <ac:chgData name="Carlos Fco. Calvillo Cortés" userId="034d58e9e5bbb01b" providerId="LiveId" clId="{F2FE6F6A-5013-4662-B41F-47D74DB0F228}" dt="2022-10-11T05:39:20.440" v="18479" actId="1035"/>
          <ac:cxnSpMkLst>
            <pc:docMk/>
            <pc:sldMk cId="198143638" sldId="330"/>
            <ac:cxnSpMk id="43" creationId="{ED4E3BE6-2247-9FC2-CD7C-4FED3168E1E5}"/>
          </ac:cxnSpMkLst>
        </pc:cxnChg>
        <pc:cxnChg chg="add mod">
          <ac:chgData name="Carlos Fco. Calvillo Cortés" userId="034d58e9e5bbb01b" providerId="LiveId" clId="{F2FE6F6A-5013-4662-B41F-47D74DB0F228}" dt="2022-10-11T05:39:20.440" v="18479" actId="1035"/>
          <ac:cxnSpMkLst>
            <pc:docMk/>
            <pc:sldMk cId="198143638" sldId="330"/>
            <ac:cxnSpMk id="44" creationId="{1A13D460-617C-92A5-FCB7-0AC16C65DB63}"/>
          </ac:cxnSpMkLst>
        </pc:cxnChg>
        <pc:cxnChg chg="add mod">
          <ac:chgData name="Carlos Fco. Calvillo Cortés" userId="034d58e9e5bbb01b" providerId="LiveId" clId="{F2FE6F6A-5013-4662-B41F-47D74DB0F228}" dt="2022-10-11T05:45:26.733" v="18608" actId="14100"/>
          <ac:cxnSpMkLst>
            <pc:docMk/>
            <pc:sldMk cId="198143638" sldId="330"/>
            <ac:cxnSpMk id="45" creationId="{97606BE2-5DF3-F0A9-DD9D-C709B485C5CB}"/>
          </ac:cxnSpMkLst>
        </pc:cxnChg>
        <pc:cxnChg chg="add mod">
          <ac:chgData name="Carlos Fco. Calvillo Cortés" userId="034d58e9e5bbb01b" providerId="LiveId" clId="{F2FE6F6A-5013-4662-B41F-47D74DB0F228}" dt="2022-10-11T05:38:14.432" v="18426" actId="1076"/>
          <ac:cxnSpMkLst>
            <pc:docMk/>
            <pc:sldMk cId="198143638" sldId="330"/>
            <ac:cxnSpMk id="63" creationId="{AA5C74DC-92B1-2CD2-85C6-0FEDB227E2D9}"/>
          </ac:cxnSpMkLst>
        </pc:cxnChg>
        <pc:cxnChg chg="add mod">
          <ac:chgData name="Carlos Fco. Calvillo Cortés" userId="034d58e9e5bbb01b" providerId="LiveId" clId="{F2FE6F6A-5013-4662-B41F-47D74DB0F228}" dt="2022-10-11T05:38:14.432" v="18426" actId="1076"/>
          <ac:cxnSpMkLst>
            <pc:docMk/>
            <pc:sldMk cId="198143638" sldId="330"/>
            <ac:cxnSpMk id="64" creationId="{A439175D-FBAB-791E-41E8-4F103BEDA149}"/>
          </ac:cxnSpMkLst>
        </pc:cxnChg>
        <pc:cxnChg chg="add mod">
          <ac:chgData name="Carlos Fco. Calvillo Cortés" userId="034d58e9e5bbb01b" providerId="LiveId" clId="{F2FE6F6A-5013-4662-B41F-47D74DB0F228}" dt="2022-10-11T05:45:37.567" v="18610" actId="14100"/>
          <ac:cxnSpMkLst>
            <pc:docMk/>
            <pc:sldMk cId="198143638" sldId="330"/>
            <ac:cxnSpMk id="65" creationId="{3ECA8EDA-C41A-A5FD-BCDF-9B1B39BB8329}"/>
          </ac:cxnSpMkLst>
        </pc:cxnChg>
        <pc:cxnChg chg="add mod">
          <ac:chgData name="Carlos Fco. Calvillo Cortés" userId="034d58e9e5bbb01b" providerId="LiveId" clId="{F2FE6F6A-5013-4662-B41F-47D74DB0F228}" dt="2022-10-11T05:38:24.249" v="18428" actId="1076"/>
          <ac:cxnSpMkLst>
            <pc:docMk/>
            <pc:sldMk cId="198143638" sldId="330"/>
            <ac:cxnSpMk id="80" creationId="{7E0D9F45-F87A-C812-8969-AF9B1D69D446}"/>
          </ac:cxnSpMkLst>
        </pc:cxnChg>
        <pc:cxnChg chg="add mod">
          <ac:chgData name="Carlos Fco. Calvillo Cortés" userId="034d58e9e5bbb01b" providerId="LiveId" clId="{F2FE6F6A-5013-4662-B41F-47D74DB0F228}" dt="2022-10-11T05:38:24.249" v="18428" actId="1076"/>
          <ac:cxnSpMkLst>
            <pc:docMk/>
            <pc:sldMk cId="198143638" sldId="330"/>
            <ac:cxnSpMk id="81" creationId="{2790556C-92C2-8092-547D-6DAAB54AEE52}"/>
          </ac:cxnSpMkLst>
        </pc:cxnChg>
        <pc:cxnChg chg="add mod">
          <ac:chgData name="Carlos Fco. Calvillo Cortés" userId="034d58e9e5bbb01b" providerId="LiveId" clId="{F2FE6F6A-5013-4662-B41F-47D74DB0F228}" dt="2022-10-11T05:38:24.249" v="18428" actId="1076"/>
          <ac:cxnSpMkLst>
            <pc:docMk/>
            <pc:sldMk cId="198143638" sldId="330"/>
            <ac:cxnSpMk id="82" creationId="{EE0D4077-51F4-B10E-3138-2C9F7822F96B}"/>
          </ac:cxnSpMkLst>
        </pc:cxnChg>
        <pc:cxnChg chg="add mod">
          <ac:chgData name="Carlos Fco. Calvillo Cortés" userId="034d58e9e5bbb01b" providerId="LiveId" clId="{F2FE6F6A-5013-4662-B41F-47D74DB0F228}" dt="2022-10-11T05:42:16.736" v="18516" actId="1076"/>
          <ac:cxnSpMkLst>
            <pc:docMk/>
            <pc:sldMk cId="198143638" sldId="330"/>
            <ac:cxnSpMk id="86" creationId="{74BAA9D0-FA66-2F0F-9E5B-974F1E41C426}"/>
          </ac:cxnSpMkLst>
        </pc:cxnChg>
        <pc:cxnChg chg="add mod">
          <ac:chgData name="Carlos Fco. Calvillo Cortés" userId="034d58e9e5bbb01b" providerId="LiveId" clId="{F2FE6F6A-5013-4662-B41F-47D74DB0F228}" dt="2022-10-11T05:42:24.409" v="18520" actId="1076"/>
          <ac:cxnSpMkLst>
            <pc:docMk/>
            <pc:sldMk cId="198143638" sldId="330"/>
            <ac:cxnSpMk id="87" creationId="{1837468B-9201-C631-9CE1-468096C97BEC}"/>
          </ac:cxnSpMkLst>
        </pc:cxnChg>
        <pc:cxnChg chg="add mod">
          <ac:chgData name="Carlos Fco. Calvillo Cortés" userId="034d58e9e5bbb01b" providerId="LiveId" clId="{F2FE6F6A-5013-4662-B41F-47D74DB0F228}" dt="2022-10-11T05:42:28.449" v="18522" actId="1076"/>
          <ac:cxnSpMkLst>
            <pc:docMk/>
            <pc:sldMk cId="198143638" sldId="330"/>
            <ac:cxnSpMk id="88" creationId="{52DA7135-75F2-5FA2-0B56-F2548FC01774}"/>
          </ac:cxnSpMkLst>
        </pc:cxnChg>
        <pc:cxnChg chg="add mod">
          <ac:chgData name="Carlos Fco. Calvillo Cortés" userId="034d58e9e5bbb01b" providerId="LiveId" clId="{F2FE6F6A-5013-4662-B41F-47D74DB0F228}" dt="2022-10-11T05:42:37.852" v="18525" actId="14100"/>
          <ac:cxnSpMkLst>
            <pc:docMk/>
            <pc:sldMk cId="198143638" sldId="330"/>
            <ac:cxnSpMk id="89" creationId="{761FAAFE-2C6C-BE34-6D01-4AD537BC0882}"/>
          </ac:cxnSpMkLst>
        </pc:cxnChg>
        <pc:cxnChg chg="add mod">
          <ac:chgData name="Carlos Fco. Calvillo Cortés" userId="034d58e9e5bbb01b" providerId="LiveId" clId="{F2FE6F6A-5013-4662-B41F-47D74DB0F228}" dt="2022-10-11T05:42:43.221" v="18528" actId="14100"/>
          <ac:cxnSpMkLst>
            <pc:docMk/>
            <pc:sldMk cId="198143638" sldId="330"/>
            <ac:cxnSpMk id="91" creationId="{218E7688-5F30-850F-39BF-B15F76A8FA8C}"/>
          </ac:cxnSpMkLst>
        </pc:cxnChg>
        <pc:cxnChg chg="add mod">
          <ac:chgData name="Carlos Fco. Calvillo Cortés" userId="034d58e9e5bbb01b" providerId="LiveId" clId="{F2FE6F6A-5013-4662-B41F-47D74DB0F228}" dt="2022-10-11T05:42:48.077" v="18530" actId="1076"/>
          <ac:cxnSpMkLst>
            <pc:docMk/>
            <pc:sldMk cId="198143638" sldId="330"/>
            <ac:cxnSpMk id="93" creationId="{A6747FEB-515E-892B-1586-044DAFBC0DA3}"/>
          </ac:cxnSpMkLst>
        </pc:cxnChg>
        <pc:cxnChg chg="add mod">
          <ac:chgData name="Carlos Fco. Calvillo Cortés" userId="034d58e9e5bbb01b" providerId="LiveId" clId="{F2FE6F6A-5013-4662-B41F-47D74DB0F228}" dt="2022-10-11T05:42:51.302" v="18532" actId="1076"/>
          <ac:cxnSpMkLst>
            <pc:docMk/>
            <pc:sldMk cId="198143638" sldId="330"/>
            <ac:cxnSpMk id="94" creationId="{CBFAF5FF-97C0-F588-0DEC-B7D014CF1536}"/>
          </ac:cxnSpMkLst>
        </pc:cxnChg>
        <pc:cxnChg chg="add mod">
          <ac:chgData name="Carlos Fco. Calvillo Cortés" userId="034d58e9e5bbb01b" providerId="LiveId" clId="{F2FE6F6A-5013-4662-B41F-47D74DB0F228}" dt="2022-10-11T05:45:31.638" v="18609" actId="1076"/>
          <ac:cxnSpMkLst>
            <pc:docMk/>
            <pc:sldMk cId="198143638" sldId="330"/>
            <ac:cxnSpMk id="95" creationId="{D9FBC4D7-838C-C101-7E39-7415C54DF496}"/>
          </ac:cxnSpMkLst>
        </pc:cxnChg>
        <pc:cxnChg chg="add mod">
          <ac:chgData name="Carlos Fco. Calvillo Cortés" userId="034d58e9e5bbb01b" providerId="LiveId" clId="{F2FE6F6A-5013-4662-B41F-47D74DB0F228}" dt="2022-10-11T05:43:02.571" v="18538" actId="1076"/>
          <ac:cxnSpMkLst>
            <pc:docMk/>
            <pc:sldMk cId="198143638" sldId="330"/>
            <ac:cxnSpMk id="97" creationId="{6E7E8662-3F65-90CA-D4C2-3D1F5062193F}"/>
          </ac:cxnSpMkLst>
        </pc:cxnChg>
        <pc:cxnChg chg="add mod">
          <ac:chgData name="Carlos Fco. Calvillo Cortés" userId="034d58e9e5bbb01b" providerId="LiveId" clId="{F2FE6F6A-5013-4662-B41F-47D74DB0F228}" dt="2022-10-11T05:43:05.179" v="18540" actId="1076"/>
          <ac:cxnSpMkLst>
            <pc:docMk/>
            <pc:sldMk cId="198143638" sldId="330"/>
            <ac:cxnSpMk id="98" creationId="{B4EDE84F-A563-DE1D-118B-0AEC52708731}"/>
          </ac:cxnSpMkLst>
        </pc:cxnChg>
        <pc:cxnChg chg="add mod">
          <ac:chgData name="Carlos Fco. Calvillo Cortés" userId="034d58e9e5bbb01b" providerId="LiveId" clId="{F2FE6F6A-5013-4662-B41F-47D74DB0F228}" dt="2022-10-11T05:43:07.547" v="18542" actId="1076"/>
          <ac:cxnSpMkLst>
            <pc:docMk/>
            <pc:sldMk cId="198143638" sldId="330"/>
            <ac:cxnSpMk id="99" creationId="{11830516-A11A-6A62-A783-AD539F8F5475}"/>
          </ac:cxnSpMkLst>
        </pc:cxnChg>
        <pc:cxnChg chg="add mod">
          <ac:chgData name="Carlos Fco. Calvillo Cortés" userId="034d58e9e5bbb01b" providerId="LiveId" clId="{F2FE6F6A-5013-4662-B41F-47D74DB0F228}" dt="2022-10-11T05:43:10.275" v="18544" actId="1076"/>
          <ac:cxnSpMkLst>
            <pc:docMk/>
            <pc:sldMk cId="198143638" sldId="330"/>
            <ac:cxnSpMk id="100" creationId="{F33612C0-42B5-7E69-D3CC-21022548349A}"/>
          </ac:cxnSpMkLst>
        </pc:cxnChg>
        <pc:cxnChg chg="add mod">
          <ac:chgData name="Carlos Fco. Calvillo Cortés" userId="034d58e9e5bbb01b" providerId="LiveId" clId="{F2FE6F6A-5013-4662-B41F-47D74DB0F228}" dt="2022-10-11T05:43:12.692" v="18546" actId="1076"/>
          <ac:cxnSpMkLst>
            <pc:docMk/>
            <pc:sldMk cId="198143638" sldId="330"/>
            <ac:cxnSpMk id="101" creationId="{EBE52A42-A56E-906B-C501-81C067749CC3}"/>
          </ac:cxnSpMkLst>
        </pc:cxnChg>
        <pc:cxnChg chg="add mod">
          <ac:chgData name="Carlos Fco. Calvillo Cortés" userId="034d58e9e5bbb01b" providerId="LiveId" clId="{F2FE6F6A-5013-4662-B41F-47D74DB0F228}" dt="2022-10-11T05:43:15.675" v="18548" actId="1076"/>
          <ac:cxnSpMkLst>
            <pc:docMk/>
            <pc:sldMk cId="198143638" sldId="330"/>
            <ac:cxnSpMk id="102" creationId="{F6DE0BB9-92F1-250B-A41E-642A3C81B0C6}"/>
          </ac:cxnSpMkLst>
        </pc:cxnChg>
        <pc:cxnChg chg="add mod">
          <ac:chgData name="Carlos Fco. Calvillo Cortés" userId="034d58e9e5bbb01b" providerId="LiveId" clId="{F2FE6F6A-5013-4662-B41F-47D74DB0F228}" dt="2022-10-11T05:43:20.593" v="18550" actId="1076"/>
          <ac:cxnSpMkLst>
            <pc:docMk/>
            <pc:sldMk cId="198143638" sldId="330"/>
            <ac:cxnSpMk id="103" creationId="{7ABBE917-CA49-DEEB-D9CB-83D1CAD45BA8}"/>
          </ac:cxnSpMkLst>
        </pc:cxnChg>
        <pc:cxnChg chg="add mod">
          <ac:chgData name="Carlos Fco. Calvillo Cortés" userId="034d58e9e5bbb01b" providerId="LiveId" clId="{F2FE6F6A-5013-4662-B41F-47D74DB0F228}" dt="2022-10-11T05:43:24.562" v="18552" actId="1076"/>
          <ac:cxnSpMkLst>
            <pc:docMk/>
            <pc:sldMk cId="198143638" sldId="330"/>
            <ac:cxnSpMk id="104" creationId="{73EFAFB1-5CE5-5C03-52D7-65D9093CFBB3}"/>
          </ac:cxnSpMkLst>
        </pc:cxnChg>
        <pc:cxnChg chg="add mod">
          <ac:chgData name="Carlos Fco. Calvillo Cortés" userId="034d58e9e5bbb01b" providerId="LiveId" clId="{F2FE6F6A-5013-4662-B41F-47D74DB0F228}" dt="2022-10-11T05:43:27.170" v="18554" actId="1076"/>
          <ac:cxnSpMkLst>
            <pc:docMk/>
            <pc:sldMk cId="198143638" sldId="330"/>
            <ac:cxnSpMk id="105" creationId="{BECEDB69-A779-0651-2D5C-25ED58980630}"/>
          </ac:cxnSpMkLst>
        </pc:cxnChg>
        <pc:cxnChg chg="add mod">
          <ac:chgData name="Carlos Fco. Calvillo Cortés" userId="034d58e9e5bbb01b" providerId="LiveId" clId="{F2FE6F6A-5013-4662-B41F-47D74DB0F228}" dt="2022-10-11T05:43:30.819" v="18556" actId="1076"/>
          <ac:cxnSpMkLst>
            <pc:docMk/>
            <pc:sldMk cId="198143638" sldId="330"/>
            <ac:cxnSpMk id="106" creationId="{C7B2BCC3-BC4C-5350-2141-2CCD22790A35}"/>
          </ac:cxnSpMkLst>
        </pc:cxnChg>
        <pc:cxnChg chg="add mod">
          <ac:chgData name="Carlos Fco. Calvillo Cortés" userId="034d58e9e5bbb01b" providerId="LiveId" clId="{F2FE6F6A-5013-4662-B41F-47D74DB0F228}" dt="2022-10-11T05:43:33.555" v="18558" actId="1076"/>
          <ac:cxnSpMkLst>
            <pc:docMk/>
            <pc:sldMk cId="198143638" sldId="330"/>
            <ac:cxnSpMk id="107" creationId="{8B907B24-823B-59F5-57C3-D1FFDCC1560F}"/>
          </ac:cxnSpMkLst>
        </pc:cxnChg>
        <pc:cxnChg chg="add mod">
          <ac:chgData name="Carlos Fco. Calvillo Cortés" userId="034d58e9e5bbb01b" providerId="LiveId" clId="{F2FE6F6A-5013-4662-B41F-47D74DB0F228}" dt="2022-10-11T05:43:36.165" v="18560" actId="1076"/>
          <ac:cxnSpMkLst>
            <pc:docMk/>
            <pc:sldMk cId="198143638" sldId="330"/>
            <ac:cxnSpMk id="108" creationId="{E67B6FAC-4A04-3278-FFE7-16107B4C2C18}"/>
          </ac:cxnSpMkLst>
        </pc:cxnChg>
        <pc:cxnChg chg="add mod">
          <ac:chgData name="Carlos Fco. Calvillo Cortés" userId="034d58e9e5bbb01b" providerId="LiveId" clId="{F2FE6F6A-5013-4662-B41F-47D74DB0F228}" dt="2022-10-11T05:43:40.134" v="18562" actId="1076"/>
          <ac:cxnSpMkLst>
            <pc:docMk/>
            <pc:sldMk cId="198143638" sldId="330"/>
            <ac:cxnSpMk id="109" creationId="{E4F42B96-B89B-D32C-A0EE-328BA0B9D7D5}"/>
          </ac:cxnSpMkLst>
        </pc:cxnChg>
        <pc:cxnChg chg="add mod">
          <ac:chgData name="Carlos Fco. Calvillo Cortés" userId="034d58e9e5bbb01b" providerId="LiveId" clId="{F2FE6F6A-5013-4662-B41F-47D74DB0F228}" dt="2022-10-11T05:43:42.862" v="18564" actId="1076"/>
          <ac:cxnSpMkLst>
            <pc:docMk/>
            <pc:sldMk cId="198143638" sldId="330"/>
            <ac:cxnSpMk id="110" creationId="{7ABEA33A-9DBF-0BD8-219D-A8E13059650D}"/>
          </ac:cxnSpMkLst>
        </pc:cxnChg>
        <pc:cxnChg chg="add mod">
          <ac:chgData name="Carlos Fco. Calvillo Cortés" userId="034d58e9e5bbb01b" providerId="LiveId" clId="{F2FE6F6A-5013-4662-B41F-47D74DB0F228}" dt="2022-10-11T05:43:46.983" v="18566" actId="1076"/>
          <ac:cxnSpMkLst>
            <pc:docMk/>
            <pc:sldMk cId="198143638" sldId="330"/>
            <ac:cxnSpMk id="111" creationId="{04D116D6-5B21-5E33-8BAD-802BE64F2E37}"/>
          </ac:cxnSpMkLst>
        </pc:cxnChg>
        <pc:cxnChg chg="add mod">
          <ac:chgData name="Carlos Fco. Calvillo Cortés" userId="034d58e9e5bbb01b" providerId="LiveId" clId="{F2FE6F6A-5013-4662-B41F-47D74DB0F228}" dt="2022-10-11T05:43:52.431" v="18568" actId="1076"/>
          <ac:cxnSpMkLst>
            <pc:docMk/>
            <pc:sldMk cId="198143638" sldId="330"/>
            <ac:cxnSpMk id="112" creationId="{2ABD01E3-16C7-6978-C50E-F7B0B001CD28}"/>
          </ac:cxnSpMkLst>
        </pc:cxnChg>
        <pc:cxnChg chg="add mod">
          <ac:chgData name="Carlos Fco. Calvillo Cortés" userId="034d58e9e5bbb01b" providerId="LiveId" clId="{F2FE6F6A-5013-4662-B41F-47D74DB0F228}" dt="2022-10-11T05:44:04.098" v="18572" actId="1076"/>
          <ac:cxnSpMkLst>
            <pc:docMk/>
            <pc:sldMk cId="198143638" sldId="330"/>
            <ac:cxnSpMk id="113" creationId="{1DD128C3-07A5-75FE-45F8-B710D696BE5D}"/>
          </ac:cxnSpMkLst>
        </pc:cxnChg>
        <pc:cxnChg chg="add mod">
          <ac:chgData name="Carlos Fco. Calvillo Cortés" userId="034d58e9e5bbb01b" providerId="LiveId" clId="{F2FE6F6A-5013-4662-B41F-47D74DB0F228}" dt="2022-10-11T05:44:09.306" v="18574" actId="1076"/>
          <ac:cxnSpMkLst>
            <pc:docMk/>
            <pc:sldMk cId="198143638" sldId="330"/>
            <ac:cxnSpMk id="115" creationId="{8F5E647A-C8B0-67FE-F4E2-D8E88AB55E51}"/>
          </ac:cxnSpMkLst>
        </pc:cxnChg>
        <pc:cxnChg chg="add mod">
          <ac:chgData name="Carlos Fco. Calvillo Cortés" userId="034d58e9e5bbb01b" providerId="LiveId" clId="{F2FE6F6A-5013-4662-B41F-47D74DB0F228}" dt="2022-10-11T05:44:20.891" v="18579" actId="14100"/>
          <ac:cxnSpMkLst>
            <pc:docMk/>
            <pc:sldMk cId="198143638" sldId="330"/>
            <ac:cxnSpMk id="116" creationId="{1C2BA651-C7FB-A46D-B31F-708DA3BD382B}"/>
          </ac:cxnSpMkLst>
        </pc:cxnChg>
        <pc:cxnChg chg="add mod">
          <ac:chgData name="Carlos Fco. Calvillo Cortés" userId="034d58e9e5bbb01b" providerId="LiveId" clId="{F2FE6F6A-5013-4662-B41F-47D74DB0F228}" dt="2022-10-11T05:44:29.901" v="18582" actId="14100"/>
          <ac:cxnSpMkLst>
            <pc:docMk/>
            <pc:sldMk cId="198143638" sldId="330"/>
            <ac:cxnSpMk id="119" creationId="{81AB212F-E01A-283C-05A7-6340A16F5E5A}"/>
          </ac:cxnSpMkLst>
        </pc:cxnChg>
        <pc:cxnChg chg="add mod">
          <ac:chgData name="Carlos Fco. Calvillo Cortés" userId="034d58e9e5bbb01b" providerId="LiveId" clId="{F2FE6F6A-5013-4662-B41F-47D74DB0F228}" dt="2022-10-11T05:44:36.198" v="18585" actId="14100"/>
          <ac:cxnSpMkLst>
            <pc:docMk/>
            <pc:sldMk cId="198143638" sldId="330"/>
            <ac:cxnSpMk id="121" creationId="{43058AF5-035E-0512-5AE1-F067C31D6678}"/>
          </ac:cxnSpMkLst>
        </pc:cxnChg>
        <pc:cxnChg chg="add mod">
          <ac:chgData name="Carlos Fco. Calvillo Cortés" userId="034d58e9e5bbb01b" providerId="LiveId" clId="{F2FE6F6A-5013-4662-B41F-47D74DB0F228}" dt="2022-10-11T05:44:50.241" v="18591" actId="1076"/>
          <ac:cxnSpMkLst>
            <pc:docMk/>
            <pc:sldMk cId="198143638" sldId="330"/>
            <ac:cxnSpMk id="123" creationId="{0DA321DE-769B-B34B-E6EE-A55D05889446}"/>
          </ac:cxnSpMkLst>
        </pc:cxnChg>
        <pc:cxnChg chg="add mod">
          <ac:chgData name="Carlos Fco. Calvillo Cortés" userId="034d58e9e5bbb01b" providerId="LiveId" clId="{F2FE6F6A-5013-4662-B41F-47D74DB0F228}" dt="2022-10-11T05:44:59.361" v="18594" actId="14100"/>
          <ac:cxnSpMkLst>
            <pc:docMk/>
            <pc:sldMk cId="198143638" sldId="330"/>
            <ac:cxnSpMk id="127" creationId="{6D6E720C-AFCC-6E01-F46E-D5FA1CFB2F5B}"/>
          </ac:cxnSpMkLst>
        </pc:cxnChg>
        <pc:cxnChg chg="add mod">
          <ac:chgData name="Carlos Fco. Calvillo Cortés" userId="034d58e9e5bbb01b" providerId="LiveId" clId="{F2FE6F6A-5013-4662-B41F-47D74DB0F228}" dt="2022-10-11T05:45:05.202" v="18596" actId="1076"/>
          <ac:cxnSpMkLst>
            <pc:docMk/>
            <pc:sldMk cId="198143638" sldId="330"/>
            <ac:cxnSpMk id="129" creationId="{01C89357-E2D2-E57F-6A7B-D0CAE97665E7}"/>
          </ac:cxnSpMkLst>
        </pc:cxnChg>
        <pc:cxnChg chg="add mod">
          <ac:chgData name="Carlos Fco. Calvillo Cortés" userId="034d58e9e5bbb01b" providerId="LiveId" clId="{F2FE6F6A-5013-4662-B41F-47D74DB0F228}" dt="2022-10-11T05:45:16.372" v="18604" actId="14100"/>
          <ac:cxnSpMkLst>
            <pc:docMk/>
            <pc:sldMk cId="198143638" sldId="330"/>
            <ac:cxnSpMk id="130" creationId="{FABC404A-A8EF-FEB4-4696-8BAA9745399B}"/>
          </ac:cxnSpMkLst>
        </pc:cxnChg>
        <pc:cxnChg chg="add del mod">
          <ac:chgData name="Carlos Fco. Calvillo Cortés" userId="034d58e9e5bbb01b" providerId="LiveId" clId="{F2FE6F6A-5013-4662-B41F-47D74DB0F228}" dt="2022-10-11T05:45:23.939" v="18607" actId="478"/>
          <ac:cxnSpMkLst>
            <pc:docMk/>
            <pc:sldMk cId="198143638" sldId="330"/>
            <ac:cxnSpMk id="132" creationId="{11404CD8-B149-0A42-4D25-B0B0E24B4EB9}"/>
          </ac:cxnSpMkLst>
        </pc:cxnChg>
      </pc:sldChg>
      <pc:sldChg chg="modSp add mod">
        <pc:chgData name="Carlos Fco. Calvillo Cortés" userId="034d58e9e5bbb01b" providerId="LiveId" clId="{F2FE6F6A-5013-4662-B41F-47D74DB0F228}" dt="2022-10-11T06:04:10.827" v="19010" actId="20577"/>
        <pc:sldMkLst>
          <pc:docMk/>
          <pc:sldMk cId="3496181139" sldId="331"/>
        </pc:sldMkLst>
        <pc:spChg chg="mod">
          <ac:chgData name="Carlos Fco. Calvillo Cortés" userId="034d58e9e5bbb01b" providerId="LiveId" clId="{F2FE6F6A-5013-4662-B41F-47D74DB0F228}" dt="2022-10-11T06:04:10.827" v="19010" actId="20577"/>
          <ac:spMkLst>
            <pc:docMk/>
            <pc:sldMk cId="3496181139" sldId="331"/>
            <ac:spMk id="3" creationId="{690754AA-FACD-8398-D0B3-E91C8BBBCA9D}"/>
          </ac:spMkLst>
        </pc:spChg>
      </pc:sldChg>
      <pc:sldChg chg="addSp delSp modSp add mod ord">
        <pc:chgData name="Carlos Fco. Calvillo Cortés" userId="034d58e9e5bbb01b" providerId="LiveId" clId="{F2FE6F6A-5013-4662-B41F-47D74DB0F228}" dt="2022-10-11T06:04:08.708" v="19009" actId="20577"/>
        <pc:sldMkLst>
          <pc:docMk/>
          <pc:sldMk cId="559346633" sldId="332"/>
        </pc:sldMkLst>
        <pc:spChg chg="mod">
          <ac:chgData name="Carlos Fco. Calvillo Cortés" userId="034d58e9e5bbb01b" providerId="LiveId" clId="{F2FE6F6A-5013-4662-B41F-47D74DB0F228}" dt="2022-10-11T06:00:24.093" v="18955" actId="20577"/>
          <ac:spMkLst>
            <pc:docMk/>
            <pc:sldMk cId="559346633" sldId="332"/>
            <ac:spMk id="9" creationId="{55595B80-965E-F9CC-C8D8-3AA5E326A70C}"/>
          </ac:spMkLst>
        </pc:spChg>
        <pc:spChg chg="mod">
          <ac:chgData name="Carlos Fco. Calvillo Cortés" userId="034d58e9e5bbb01b" providerId="LiveId" clId="{F2FE6F6A-5013-4662-B41F-47D74DB0F228}" dt="2022-10-11T06:04:08.708" v="19009" actId="20577"/>
          <ac:spMkLst>
            <pc:docMk/>
            <pc:sldMk cId="559346633" sldId="332"/>
            <ac:spMk id="29" creationId="{F1B7CEEA-7A6B-F659-DDCF-B3E519BA62A0}"/>
          </ac:spMkLst>
        </pc:spChg>
        <pc:spChg chg="del">
          <ac:chgData name="Carlos Fco. Calvillo Cortés" userId="034d58e9e5bbb01b" providerId="LiveId" clId="{F2FE6F6A-5013-4662-B41F-47D74DB0F228}" dt="2022-10-11T05:45:57.039" v="18612" actId="478"/>
          <ac:spMkLst>
            <pc:docMk/>
            <pc:sldMk cId="559346633" sldId="332"/>
            <ac:spMk id="68" creationId="{8C54D81C-BB44-E5EC-1692-0603F61A0D51}"/>
          </ac:spMkLst>
        </pc:spChg>
        <pc:spChg chg="del">
          <ac:chgData name="Carlos Fco. Calvillo Cortés" userId="034d58e9e5bbb01b" providerId="LiveId" clId="{F2FE6F6A-5013-4662-B41F-47D74DB0F228}" dt="2022-10-11T05:45:57.039" v="18612" actId="478"/>
          <ac:spMkLst>
            <pc:docMk/>
            <pc:sldMk cId="559346633" sldId="332"/>
            <ac:spMk id="69" creationId="{309F2576-E8D1-5C8E-0471-37B8C8193267}"/>
          </ac:spMkLst>
        </pc:spChg>
        <pc:spChg chg="del">
          <ac:chgData name="Carlos Fco. Calvillo Cortés" userId="034d58e9e5bbb01b" providerId="LiveId" clId="{F2FE6F6A-5013-4662-B41F-47D74DB0F228}" dt="2022-10-11T05:45:57.039" v="18612" actId="478"/>
          <ac:spMkLst>
            <pc:docMk/>
            <pc:sldMk cId="559346633" sldId="332"/>
            <ac:spMk id="70" creationId="{F16BB1A5-645D-2F3D-BAFD-7AC457B9D468}"/>
          </ac:spMkLst>
        </pc:spChg>
        <pc:spChg chg="del">
          <ac:chgData name="Carlos Fco. Calvillo Cortés" userId="034d58e9e5bbb01b" providerId="LiveId" clId="{F2FE6F6A-5013-4662-B41F-47D74DB0F228}" dt="2022-10-11T05:45:57.039" v="18612" actId="478"/>
          <ac:spMkLst>
            <pc:docMk/>
            <pc:sldMk cId="559346633" sldId="332"/>
            <ac:spMk id="71" creationId="{29213E9E-2B8A-0303-A301-58DDADD1794B}"/>
          </ac:spMkLst>
        </pc:spChg>
        <pc:spChg chg="del">
          <ac:chgData name="Carlos Fco. Calvillo Cortés" userId="034d58e9e5bbb01b" providerId="LiveId" clId="{F2FE6F6A-5013-4662-B41F-47D74DB0F228}" dt="2022-10-11T05:45:57.039" v="18612" actId="478"/>
          <ac:spMkLst>
            <pc:docMk/>
            <pc:sldMk cId="559346633" sldId="332"/>
            <ac:spMk id="72" creationId="{D74AB4E9-5C4E-C088-92A0-15F8A104F2A1}"/>
          </ac:spMkLst>
        </pc:spChg>
        <pc:spChg chg="del">
          <ac:chgData name="Carlos Fco. Calvillo Cortés" userId="034d58e9e5bbb01b" providerId="LiveId" clId="{F2FE6F6A-5013-4662-B41F-47D74DB0F228}" dt="2022-10-11T05:45:57.039" v="18612" actId="478"/>
          <ac:spMkLst>
            <pc:docMk/>
            <pc:sldMk cId="559346633" sldId="332"/>
            <ac:spMk id="73" creationId="{EBB198FB-28F2-DEB8-8942-6B6F00038B19}"/>
          </ac:spMkLst>
        </pc:spChg>
        <pc:spChg chg="del">
          <ac:chgData name="Carlos Fco. Calvillo Cortés" userId="034d58e9e5bbb01b" providerId="LiveId" clId="{F2FE6F6A-5013-4662-B41F-47D74DB0F228}" dt="2022-10-11T05:45:57.039" v="18612" actId="478"/>
          <ac:spMkLst>
            <pc:docMk/>
            <pc:sldMk cId="559346633" sldId="332"/>
            <ac:spMk id="74" creationId="{F734C2BF-9AE8-9548-93E8-D96DD3BD4300}"/>
          </ac:spMkLst>
        </pc:spChg>
        <pc:spChg chg="del">
          <ac:chgData name="Carlos Fco. Calvillo Cortés" userId="034d58e9e5bbb01b" providerId="LiveId" clId="{F2FE6F6A-5013-4662-B41F-47D74DB0F228}" dt="2022-10-11T05:45:57.039" v="18612" actId="478"/>
          <ac:spMkLst>
            <pc:docMk/>
            <pc:sldMk cId="559346633" sldId="332"/>
            <ac:spMk id="75" creationId="{FB334060-44CB-5380-66E0-6C6B9818B050}"/>
          </ac:spMkLst>
        </pc:spChg>
        <pc:spChg chg="del">
          <ac:chgData name="Carlos Fco. Calvillo Cortés" userId="034d58e9e5bbb01b" providerId="LiveId" clId="{F2FE6F6A-5013-4662-B41F-47D74DB0F228}" dt="2022-10-11T05:45:57.039" v="18612" actId="478"/>
          <ac:spMkLst>
            <pc:docMk/>
            <pc:sldMk cId="559346633" sldId="332"/>
            <ac:spMk id="76" creationId="{2696205D-E773-6137-A479-2F957A7D995F}"/>
          </ac:spMkLst>
        </pc:spChg>
        <pc:spChg chg="del">
          <ac:chgData name="Carlos Fco. Calvillo Cortés" userId="034d58e9e5bbb01b" providerId="LiveId" clId="{F2FE6F6A-5013-4662-B41F-47D74DB0F228}" dt="2022-10-11T05:45:57.039" v="18612" actId="478"/>
          <ac:spMkLst>
            <pc:docMk/>
            <pc:sldMk cId="559346633" sldId="332"/>
            <ac:spMk id="77" creationId="{69088586-2E2F-FD80-6680-D72BF5126E72}"/>
          </ac:spMkLst>
        </pc:spChg>
        <pc:spChg chg="del">
          <ac:chgData name="Carlos Fco. Calvillo Cortés" userId="034d58e9e5bbb01b" providerId="LiveId" clId="{F2FE6F6A-5013-4662-B41F-47D74DB0F228}" dt="2022-10-11T05:45:57.039" v="18612" actId="478"/>
          <ac:spMkLst>
            <pc:docMk/>
            <pc:sldMk cId="559346633" sldId="332"/>
            <ac:spMk id="78" creationId="{A2164C34-0EAA-23D4-3271-DCBAD03813DC}"/>
          </ac:spMkLst>
        </pc:spChg>
        <pc:spChg chg="del">
          <ac:chgData name="Carlos Fco. Calvillo Cortés" userId="034d58e9e5bbb01b" providerId="LiveId" clId="{F2FE6F6A-5013-4662-B41F-47D74DB0F228}" dt="2022-10-11T05:45:57.039" v="18612" actId="478"/>
          <ac:spMkLst>
            <pc:docMk/>
            <pc:sldMk cId="559346633" sldId="332"/>
            <ac:spMk id="79" creationId="{BCF53B6E-8FD5-7560-EAD6-F32C8B0709BB}"/>
          </ac:spMkLst>
        </pc:spChg>
        <pc:spChg chg="del">
          <ac:chgData name="Carlos Fco. Calvillo Cortés" userId="034d58e9e5bbb01b" providerId="LiveId" clId="{F2FE6F6A-5013-4662-B41F-47D74DB0F228}" dt="2022-10-11T05:45:57.039" v="18612" actId="478"/>
          <ac:spMkLst>
            <pc:docMk/>
            <pc:sldMk cId="559346633" sldId="332"/>
            <ac:spMk id="83" creationId="{90B6F378-3F5A-A4F6-C70C-948D15EE3A25}"/>
          </ac:spMkLst>
        </pc:spChg>
        <pc:spChg chg="del">
          <ac:chgData name="Carlos Fco. Calvillo Cortés" userId="034d58e9e5bbb01b" providerId="LiveId" clId="{F2FE6F6A-5013-4662-B41F-47D74DB0F228}" dt="2022-10-11T05:45:57.039" v="18612" actId="478"/>
          <ac:spMkLst>
            <pc:docMk/>
            <pc:sldMk cId="559346633" sldId="332"/>
            <ac:spMk id="84" creationId="{EEF20F0C-80CF-5EF4-15C2-F949040E90F2}"/>
          </ac:spMkLst>
        </pc:spChg>
        <pc:cxnChg chg="add del mod">
          <ac:chgData name="Carlos Fco. Calvillo Cortés" userId="034d58e9e5bbb01b" providerId="LiveId" clId="{F2FE6F6A-5013-4662-B41F-47D74DB0F228}" dt="2022-10-11T05:46:13.852" v="18618" actId="11529"/>
          <ac:cxnSpMkLst>
            <pc:docMk/>
            <pc:sldMk cId="559346633" sldId="332"/>
            <ac:cxnSpMk id="5" creationId="{3802D8D3-CD57-94B6-CE87-C4F2A550029C}"/>
          </ac:cxnSpMkLst>
        </pc:cxnChg>
        <pc:cxnChg chg="add del mod">
          <ac:chgData name="Carlos Fco. Calvillo Cortés" userId="034d58e9e5bbb01b" providerId="LiveId" clId="{F2FE6F6A-5013-4662-B41F-47D74DB0F228}" dt="2022-10-11T05:46:13.484" v="18617"/>
          <ac:cxnSpMkLst>
            <pc:docMk/>
            <pc:sldMk cId="559346633" sldId="332"/>
            <ac:cxnSpMk id="6" creationId="{9C17E4F4-0BF3-CE66-0D5C-A4017D181541}"/>
          </ac:cxnSpMkLst>
        </pc:cxnChg>
        <pc:cxnChg chg="mod">
          <ac:chgData name="Carlos Fco. Calvillo Cortés" userId="034d58e9e5bbb01b" providerId="LiveId" clId="{F2FE6F6A-5013-4662-B41F-47D74DB0F228}" dt="2022-10-11T06:00:32.950" v="18960" actId="14100"/>
          <ac:cxnSpMkLst>
            <pc:docMk/>
            <pc:sldMk cId="559346633" sldId="332"/>
            <ac:cxnSpMk id="25" creationId="{DA217437-22CC-8300-45C8-45C8254B4F9F}"/>
          </ac:cxnSpMkLst>
        </pc:cxnChg>
        <pc:cxnChg chg="del">
          <ac:chgData name="Carlos Fco. Calvillo Cortés" userId="034d58e9e5bbb01b" providerId="LiveId" clId="{F2FE6F6A-5013-4662-B41F-47D74DB0F228}" dt="2022-10-11T05:45:57.039" v="18612" actId="478"/>
          <ac:cxnSpMkLst>
            <pc:docMk/>
            <pc:sldMk cId="559346633" sldId="332"/>
            <ac:cxnSpMk id="80" creationId="{7E0D9F45-F87A-C812-8969-AF9B1D69D446}"/>
          </ac:cxnSpMkLst>
        </pc:cxnChg>
        <pc:cxnChg chg="del">
          <ac:chgData name="Carlos Fco. Calvillo Cortés" userId="034d58e9e5bbb01b" providerId="LiveId" clId="{F2FE6F6A-5013-4662-B41F-47D74DB0F228}" dt="2022-10-11T05:45:57.039" v="18612" actId="478"/>
          <ac:cxnSpMkLst>
            <pc:docMk/>
            <pc:sldMk cId="559346633" sldId="332"/>
            <ac:cxnSpMk id="81" creationId="{2790556C-92C2-8092-547D-6DAAB54AEE52}"/>
          </ac:cxnSpMkLst>
        </pc:cxnChg>
        <pc:cxnChg chg="del">
          <ac:chgData name="Carlos Fco. Calvillo Cortés" userId="034d58e9e5bbb01b" providerId="LiveId" clId="{F2FE6F6A-5013-4662-B41F-47D74DB0F228}" dt="2022-10-11T05:45:57.039" v="18612" actId="478"/>
          <ac:cxnSpMkLst>
            <pc:docMk/>
            <pc:sldMk cId="559346633" sldId="332"/>
            <ac:cxnSpMk id="82" creationId="{EE0D4077-51F4-B10E-3138-2C9F7822F96B}"/>
          </ac:cxnSpMkLst>
        </pc:cxnChg>
        <pc:cxnChg chg="del">
          <ac:chgData name="Carlos Fco. Calvillo Cortés" userId="034d58e9e5bbb01b" providerId="LiveId" clId="{F2FE6F6A-5013-4662-B41F-47D74DB0F228}" dt="2022-10-11T06:00:26.893" v="18957" actId="478"/>
          <ac:cxnSpMkLst>
            <pc:docMk/>
            <pc:sldMk cId="559346633" sldId="332"/>
            <ac:cxnSpMk id="86" creationId="{74BAA9D0-FA66-2F0F-9E5B-974F1E41C426}"/>
          </ac:cxnSpMkLst>
        </pc:cxnChg>
        <pc:cxnChg chg="del">
          <ac:chgData name="Carlos Fco. Calvillo Cortés" userId="034d58e9e5bbb01b" providerId="LiveId" clId="{F2FE6F6A-5013-4662-B41F-47D74DB0F228}" dt="2022-10-11T06:00:30.008" v="18959" actId="478"/>
          <ac:cxnSpMkLst>
            <pc:docMk/>
            <pc:sldMk cId="559346633" sldId="332"/>
            <ac:cxnSpMk id="89" creationId="{761FAAFE-2C6C-BE34-6D01-4AD537BC0882}"/>
          </ac:cxnSpMkLst>
        </pc:cxnChg>
        <pc:cxnChg chg="del">
          <ac:chgData name="Carlos Fco. Calvillo Cortés" userId="034d58e9e5bbb01b" providerId="LiveId" clId="{F2FE6F6A-5013-4662-B41F-47D74DB0F228}" dt="2022-10-11T06:00:26.332" v="18956" actId="478"/>
          <ac:cxnSpMkLst>
            <pc:docMk/>
            <pc:sldMk cId="559346633" sldId="332"/>
            <ac:cxnSpMk id="95" creationId="{D9FBC4D7-838C-C101-7E39-7415C54DF496}"/>
          </ac:cxnSpMkLst>
        </pc:cxnChg>
        <pc:cxnChg chg="del">
          <ac:chgData name="Carlos Fco. Calvillo Cortés" userId="034d58e9e5bbb01b" providerId="LiveId" clId="{F2FE6F6A-5013-4662-B41F-47D74DB0F228}" dt="2022-10-11T06:00:27.628" v="18958" actId="478"/>
          <ac:cxnSpMkLst>
            <pc:docMk/>
            <pc:sldMk cId="559346633" sldId="332"/>
            <ac:cxnSpMk id="97" creationId="{6E7E8662-3F65-90CA-D4C2-3D1F5062193F}"/>
          </ac:cxnSpMkLst>
        </pc:cxnChg>
        <pc:cxnChg chg="del">
          <ac:chgData name="Carlos Fco. Calvillo Cortés" userId="034d58e9e5bbb01b" providerId="LiveId" clId="{F2FE6F6A-5013-4662-B41F-47D74DB0F228}" dt="2022-10-11T05:45:57.039" v="18612" actId="478"/>
          <ac:cxnSpMkLst>
            <pc:docMk/>
            <pc:sldMk cId="559346633" sldId="332"/>
            <ac:cxnSpMk id="119" creationId="{81AB212F-E01A-283C-05A7-6340A16F5E5A}"/>
          </ac:cxnSpMkLst>
        </pc:cxnChg>
      </pc:sldChg>
      <pc:sldChg chg="add del">
        <pc:chgData name="Carlos Fco. Calvillo Cortés" userId="034d58e9e5bbb01b" providerId="LiveId" clId="{F2FE6F6A-5013-4662-B41F-47D74DB0F228}" dt="2022-10-11T05:50:11.797" v="18836" actId="47"/>
        <pc:sldMkLst>
          <pc:docMk/>
          <pc:sldMk cId="593541420" sldId="333"/>
        </pc:sldMkLst>
      </pc:sldChg>
      <pc:sldChg chg="addSp delSp modSp add mod">
        <pc:chgData name="Carlos Fco. Calvillo Cortés" userId="034d58e9e5bbb01b" providerId="LiveId" clId="{F2FE6F6A-5013-4662-B41F-47D74DB0F228}" dt="2022-10-11T06:04:05.908" v="19008" actId="20577"/>
        <pc:sldMkLst>
          <pc:docMk/>
          <pc:sldMk cId="2225498675" sldId="334"/>
        </pc:sldMkLst>
        <pc:spChg chg="add mod">
          <ac:chgData name="Carlos Fco. Calvillo Cortés" userId="034d58e9e5bbb01b" providerId="LiveId" clId="{F2FE6F6A-5013-4662-B41F-47D74DB0F228}" dt="2022-10-11T05:50:04.232" v="18835" actId="1076"/>
          <ac:spMkLst>
            <pc:docMk/>
            <pc:sldMk cId="2225498675" sldId="334"/>
            <ac:spMk id="4" creationId="{CA0184B0-0D14-B78A-A789-D45EE661E67A}"/>
          </ac:spMkLst>
        </pc:spChg>
        <pc:spChg chg="add mod">
          <ac:chgData name="Carlos Fco. Calvillo Cortés" userId="034d58e9e5bbb01b" providerId="LiveId" clId="{F2FE6F6A-5013-4662-B41F-47D74DB0F228}" dt="2022-10-11T05:50:04.232" v="18835" actId="1076"/>
          <ac:spMkLst>
            <pc:docMk/>
            <pc:sldMk cId="2225498675" sldId="334"/>
            <ac:spMk id="5" creationId="{07C3DA1B-0BEC-26E0-3529-5ECFC950DF8E}"/>
          </ac:spMkLst>
        </pc:spChg>
        <pc:spChg chg="add mod">
          <ac:chgData name="Carlos Fco. Calvillo Cortés" userId="034d58e9e5bbb01b" providerId="LiveId" clId="{F2FE6F6A-5013-4662-B41F-47D74DB0F228}" dt="2022-10-11T05:50:04.232" v="18835" actId="1076"/>
          <ac:spMkLst>
            <pc:docMk/>
            <pc:sldMk cId="2225498675" sldId="334"/>
            <ac:spMk id="6" creationId="{A2E614D7-F6FD-8037-CBE2-AA506C63CC11}"/>
          </ac:spMkLst>
        </pc:spChg>
        <pc:spChg chg="add mod">
          <ac:chgData name="Carlos Fco. Calvillo Cortés" userId="034d58e9e5bbb01b" providerId="LiveId" clId="{F2FE6F6A-5013-4662-B41F-47D74DB0F228}" dt="2022-10-11T05:50:04.232" v="18835" actId="1076"/>
          <ac:spMkLst>
            <pc:docMk/>
            <pc:sldMk cId="2225498675" sldId="334"/>
            <ac:spMk id="18" creationId="{08C295D2-6893-223F-C516-5ED38073F603}"/>
          </ac:spMkLst>
        </pc:spChg>
        <pc:spChg chg="add mod">
          <ac:chgData name="Carlos Fco. Calvillo Cortés" userId="034d58e9e5bbb01b" providerId="LiveId" clId="{F2FE6F6A-5013-4662-B41F-47D74DB0F228}" dt="2022-10-11T05:50:04.232" v="18835" actId="1076"/>
          <ac:spMkLst>
            <pc:docMk/>
            <pc:sldMk cId="2225498675" sldId="334"/>
            <ac:spMk id="20" creationId="{4B0B812F-D4B3-A7D2-899C-E7032912FBB3}"/>
          </ac:spMkLst>
        </pc:spChg>
        <pc:spChg chg="add mod">
          <ac:chgData name="Carlos Fco. Calvillo Cortés" userId="034d58e9e5bbb01b" providerId="LiveId" clId="{F2FE6F6A-5013-4662-B41F-47D74DB0F228}" dt="2022-10-11T05:50:04.232" v="18835" actId="1076"/>
          <ac:spMkLst>
            <pc:docMk/>
            <pc:sldMk cId="2225498675" sldId="334"/>
            <ac:spMk id="22" creationId="{EF3CB8B8-199F-D982-8F54-CCB1A2E6F161}"/>
          </ac:spMkLst>
        </pc:spChg>
        <pc:spChg chg="add mod">
          <ac:chgData name="Carlos Fco. Calvillo Cortés" userId="034d58e9e5bbb01b" providerId="LiveId" clId="{F2FE6F6A-5013-4662-B41F-47D74DB0F228}" dt="2022-10-11T05:50:04.232" v="18835" actId="1076"/>
          <ac:spMkLst>
            <pc:docMk/>
            <pc:sldMk cId="2225498675" sldId="334"/>
            <ac:spMk id="24" creationId="{44BF294E-6908-9E64-F59D-2DEB99651AFE}"/>
          </ac:spMkLst>
        </pc:spChg>
        <pc:spChg chg="mod">
          <ac:chgData name="Carlos Fco. Calvillo Cortés" userId="034d58e9e5bbb01b" providerId="LiveId" clId="{F2FE6F6A-5013-4662-B41F-47D74DB0F228}" dt="2022-10-11T06:04:05.908" v="19008" actId="20577"/>
          <ac:spMkLst>
            <pc:docMk/>
            <pc:sldMk cId="2225498675" sldId="334"/>
            <ac:spMk id="29" creationId="{F1B7CEEA-7A6B-F659-DDCF-B3E519BA62A0}"/>
          </ac:spMkLst>
        </pc:spChg>
        <pc:spChg chg="add mod">
          <ac:chgData name="Carlos Fco. Calvillo Cortés" userId="034d58e9e5bbb01b" providerId="LiveId" clId="{F2FE6F6A-5013-4662-B41F-47D74DB0F228}" dt="2022-10-11T05:50:04.232" v="18835" actId="1076"/>
          <ac:spMkLst>
            <pc:docMk/>
            <pc:sldMk cId="2225498675" sldId="334"/>
            <ac:spMk id="48" creationId="{64287ADF-6DC6-6E89-083A-BFAE5968EF29}"/>
          </ac:spMkLst>
        </pc:spChg>
        <pc:spChg chg="add mod">
          <ac:chgData name="Carlos Fco. Calvillo Cortés" userId="034d58e9e5bbb01b" providerId="LiveId" clId="{F2FE6F6A-5013-4662-B41F-47D74DB0F228}" dt="2022-10-11T05:50:04.232" v="18835" actId="1076"/>
          <ac:spMkLst>
            <pc:docMk/>
            <pc:sldMk cId="2225498675" sldId="334"/>
            <ac:spMk id="49" creationId="{A4295656-72E7-617A-E3D0-B00F8093012F}"/>
          </ac:spMkLst>
        </pc:spChg>
        <pc:spChg chg="add mod">
          <ac:chgData name="Carlos Fco. Calvillo Cortés" userId="034d58e9e5bbb01b" providerId="LiveId" clId="{F2FE6F6A-5013-4662-B41F-47D74DB0F228}" dt="2022-10-11T05:50:04.232" v="18835" actId="1076"/>
          <ac:spMkLst>
            <pc:docMk/>
            <pc:sldMk cId="2225498675" sldId="334"/>
            <ac:spMk id="50" creationId="{44047BC5-A13A-B928-1B6E-E75E101A4AD1}"/>
          </ac:spMkLst>
        </pc:spChg>
        <pc:spChg chg="del">
          <ac:chgData name="Carlos Fco. Calvillo Cortés" userId="034d58e9e5bbb01b" providerId="LiveId" clId="{F2FE6F6A-5013-4662-B41F-47D74DB0F228}" dt="2022-10-11T05:49:59.697" v="18833" actId="478"/>
          <ac:spMkLst>
            <pc:docMk/>
            <pc:sldMk cId="2225498675" sldId="334"/>
            <ac:spMk id="68" creationId="{8C54D81C-BB44-E5EC-1692-0603F61A0D51}"/>
          </ac:spMkLst>
        </pc:spChg>
        <pc:spChg chg="del">
          <ac:chgData name="Carlos Fco. Calvillo Cortés" userId="034d58e9e5bbb01b" providerId="LiveId" clId="{F2FE6F6A-5013-4662-B41F-47D74DB0F228}" dt="2022-10-11T05:49:59.697" v="18833" actId="478"/>
          <ac:spMkLst>
            <pc:docMk/>
            <pc:sldMk cId="2225498675" sldId="334"/>
            <ac:spMk id="69" creationId="{309F2576-E8D1-5C8E-0471-37B8C8193267}"/>
          </ac:spMkLst>
        </pc:spChg>
        <pc:spChg chg="del">
          <ac:chgData name="Carlos Fco. Calvillo Cortés" userId="034d58e9e5bbb01b" providerId="LiveId" clId="{F2FE6F6A-5013-4662-B41F-47D74DB0F228}" dt="2022-10-11T05:49:59.697" v="18833" actId="478"/>
          <ac:spMkLst>
            <pc:docMk/>
            <pc:sldMk cId="2225498675" sldId="334"/>
            <ac:spMk id="70" creationId="{F16BB1A5-645D-2F3D-BAFD-7AC457B9D468}"/>
          </ac:spMkLst>
        </pc:spChg>
        <pc:spChg chg="del">
          <ac:chgData name="Carlos Fco. Calvillo Cortés" userId="034d58e9e5bbb01b" providerId="LiveId" clId="{F2FE6F6A-5013-4662-B41F-47D74DB0F228}" dt="2022-10-11T05:49:59.697" v="18833" actId="478"/>
          <ac:spMkLst>
            <pc:docMk/>
            <pc:sldMk cId="2225498675" sldId="334"/>
            <ac:spMk id="71" creationId="{29213E9E-2B8A-0303-A301-58DDADD1794B}"/>
          </ac:spMkLst>
        </pc:spChg>
        <pc:spChg chg="del">
          <ac:chgData name="Carlos Fco. Calvillo Cortés" userId="034d58e9e5bbb01b" providerId="LiveId" clId="{F2FE6F6A-5013-4662-B41F-47D74DB0F228}" dt="2022-10-11T05:49:59.697" v="18833" actId="478"/>
          <ac:spMkLst>
            <pc:docMk/>
            <pc:sldMk cId="2225498675" sldId="334"/>
            <ac:spMk id="72" creationId="{D74AB4E9-5C4E-C088-92A0-15F8A104F2A1}"/>
          </ac:spMkLst>
        </pc:spChg>
        <pc:spChg chg="del">
          <ac:chgData name="Carlos Fco. Calvillo Cortés" userId="034d58e9e5bbb01b" providerId="LiveId" clId="{F2FE6F6A-5013-4662-B41F-47D74DB0F228}" dt="2022-10-11T05:49:59.697" v="18833" actId="478"/>
          <ac:spMkLst>
            <pc:docMk/>
            <pc:sldMk cId="2225498675" sldId="334"/>
            <ac:spMk id="73" creationId="{EBB198FB-28F2-DEB8-8942-6B6F00038B19}"/>
          </ac:spMkLst>
        </pc:spChg>
        <pc:spChg chg="del">
          <ac:chgData name="Carlos Fco. Calvillo Cortés" userId="034d58e9e5bbb01b" providerId="LiveId" clId="{F2FE6F6A-5013-4662-B41F-47D74DB0F228}" dt="2022-10-11T05:49:59.697" v="18833" actId="478"/>
          <ac:spMkLst>
            <pc:docMk/>
            <pc:sldMk cId="2225498675" sldId="334"/>
            <ac:spMk id="74" creationId="{F734C2BF-9AE8-9548-93E8-D96DD3BD4300}"/>
          </ac:spMkLst>
        </pc:spChg>
        <pc:spChg chg="del">
          <ac:chgData name="Carlos Fco. Calvillo Cortés" userId="034d58e9e5bbb01b" providerId="LiveId" clId="{F2FE6F6A-5013-4662-B41F-47D74DB0F228}" dt="2022-10-11T05:49:59.697" v="18833" actId="478"/>
          <ac:spMkLst>
            <pc:docMk/>
            <pc:sldMk cId="2225498675" sldId="334"/>
            <ac:spMk id="75" creationId="{FB334060-44CB-5380-66E0-6C6B9818B050}"/>
          </ac:spMkLst>
        </pc:spChg>
        <pc:spChg chg="del">
          <ac:chgData name="Carlos Fco. Calvillo Cortés" userId="034d58e9e5bbb01b" providerId="LiveId" clId="{F2FE6F6A-5013-4662-B41F-47D74DB0F228}" dt="2022-10-11T05:49:59.697" v="18833" actId="478"/>
          <ac:spMkLst>
            <pc:docMk/>
            <pc:sldMk cId="2225498675" sldId="334"/>
            <ac:spMk id="76" creationId="{2696205D-E773-6137-A479-2F957A7D995F}"/>
          </ac:spMkLst>
        </pc:spChg>
        <pc:spChg chg="del">
          <ac:chgData name="Carlos Fco. Calvillo Cortés" userId="034d58e9e5bbb01b" providerId="LiveId" clId="{F2FE6F6A-5013-4662-B41F-47D74DB0F228}" dt="2022-10-11T05:49:59.697" v="18833" actId="478"/>
          <ac:spMkLst>
            <pc:docMk/>
            <pc:sldMk cId="2225498675" sldId="334"/>
            <ac:spMk id="77" creationId="{69088586-2E2F-FD80-6680-D72BF5126E72}"/>
          </ac:spMkLst>
        </pc:spChg>
        <pc:spChg chg="del">
          <ac:chgData name="Carlos Fco. Calvillo Cortés" userId="034d58e9e5bbb01b" providerId="LiveId" clId="{F2FE6F6A-5013-4662-B41F-47D74DB0F228}" dt="2022-10-11T05:49:59.697" v="18833" actId="478"/>
          <ac:spMkLst>
            <pc:docMk/>
            <pc:sldMk cId="2225498675" sldId="334"/>
            <ac:spMk id="78" creationId="{A2164C34-0EAA-23D4-3271-DCBAD03813DC}"/>
          </ac:spMkLst>
        </pc:spChg>
        <pc:spChg chg="del">
          <ac:chgData name="Carlos Fco. Calvillo Cortés" userId="034d58e9e5bbb01b" providerId="LiveId" clId="{F2FE6F6A-5013-4662-B41F-47D74DB0F228}" dt="2022-10-11T05:49:59.697" v="18833" actId="478"/>
          <ac:spMkLst>
            <pc:docMk/>
            <pc:sldMk cId="2225498675" sldId="334"/>
            <ac:spMk id="79" creationId="{BCF53B6E-8FD5-7560-EAD6-F32C8B0709BB}"/>
          </ac:spMkLst>
        </pc:spChg>
        <pc:spChg chg="add mod">
          <ac:chgData name="Carlos Fco. Calvillo Cortés" userId="034d58e9e5bbb01b" providerId="LiveId" clId="{F2FE6F6A-5013-4662-B41F-47D74DB0F228}" dt="2022-10-11T05:50:04.232" v="18835" actId="1076"/>
          <ac:spMkLst>
            <pc:docMk/>
            <pc:sldMk cId="2225498675" sldId="334"/>
            <ac:spMk id="85" creationId="{F96FFF90-5444-308D-C3BF-A427421A641E}"/>
          </ac:spMkLst>
        </pc:spChg>
        <pc:spChg chg="add mod">
          <ac:chgData name="Carlos Fco. Calvillo Cortés" userId="034d58e9e5bbb01b" providerId="LiveId" clId="{F2FE6F6A-5013-4662-B41F-47D74DB0F228}" dt="2022-10-11T05:50:04.232" v="18835" actId="1076"/>
          <ac:spMkLst>
            <pc:docMk/>
            <pc:sldMk cId="2225498675" sldId="334"/>
            <ac:spMk id="90" creationId="{71CC4830-30EB-8246-30FD-F456A56A3594}"/>
          </ac:spMkLst>
        </pc:spChg>
        <pc:spChg chg="del mod">
          <ac:chgData name="Carlos Fco. Calvillo Cortés" userId="034d58e9e5bbb01b" providerId="LiveId" clId="{F2FE6F6A-5013-4662-B41F-47D74DB0F228}" dt="2022-10-11T05:49:53.778" v="18832" actId="478"/>
          <ac:spMkLst>
            <pc:docMk/>
            <pc:sldMk cId="2225498675" sldId="334"/>
            <ac:spMk id="135" creationId="{4313F857-3AE7-F16C-1135-04A18811E755}"/>
          </ac:spMkLst>
        </pc:spChg>
        <pc:spChg chg="mod ord">
          <ac:chgData name="Carlos Fco. Calvillo Cortés" userId="034d58e9e5bbb01b" providerId="LiveId" clId="{F2FE6F6A-5013-4662-B41F-47D74DB0F228}" dt="2022-10-11T06:01:36.761" v="18974" actId="13822"/>
          <ac:spMkLst>
            <pc:docMk/>
            <pc:sldMk cId="2225498675" sldId="334"/>
            <ac:spMk id="136" creationId="{B4131580-19C7-944F-C3E0-08299FE44B4B}"/>
          </ac:spMkLst>
        </pc:spChg>
        <pc:spChg chg="add mod">
          <ac:chgData name="Carlos Fco. Calvillo Cortés" userId="034d58e9e5bbb01b" providerId="LiveId" clId="{F2FE6F6A-5013-4662-B41F-47D74DB0F228}" dt="2022-10-11T05:50:43.514" v="18846" actId="14100"/>
          <ac:spMkLst>
            <pc:docMk/>
            <pc:sldMk cId="2225498675" sldId="334"/>
            <ac:spMk id="138" creationId="{B2FF3153-C86C-0E8E-4B45-31C6FB8F9035}"/>
          </ac:spMkLst>
        </pc:spChg>
        <pc:spChg chg="add del mod">
          <ac:chgData name="Carlos Fco. Calvillo Cortés" userId="034d58e9e5bbb01b" providerId="LiveId" clId="{F2FE6F6A-5013-4662-B41F-47D74DB0F228}" dt="2022-10-11T05:52:16.240" v="18849"/>
          <ac:spMkLst>
            <pc:docMk/>
            <pc:sldMk cId="2225498675" sldId="334"/>
            <ac:spMk id="139" creationId="{05CF4D35-FE0C-A097-9647-6DD2735CF418}"/>
          </ac:spMkLst>
        </pc:spChg>
        <pc:picChg chg="add mod">
          <ac:chgData name="Carlos Fco. Calvillo Cortés" userId="034d58e9e5bbb01b" providerId="LiveId" clId="{F2FE6F6A-5013-4662-B41F-47D74DB0F228}" dt="2022-10-11T05:55:57.439" v="18867" actId="1076"/>
          <ac:picMkLst>
            <pc:docMk/>
            <pc:sldMk cId="2225498675" sldId="334"/>
            <ac:picMk id="140" creationId="{3E723ED3-3FCC-B6C5-C07C-FB1E4872CC8C}"/>
          </ac:picMkLst>
        </pc:picChg>
        <pc:picChg chg="add del mod">
          <ac:chgData name="Carlos Fco. Calvillo Cortés" userId="034d58e9e5bbb01b" providerId="LiveId" clId="{F2FE6F6A-5013-4662-B41F-47D74DB0F228}" dt="2022-10-11T05:56:01.828" v="18868" actId="21"/>
          <ac:picMkLst>
            <pc:docMk/>
            <pc:sldMk cId="2225498675" sldId="334"/>
            <ac:picMk id="141" creationId="{93349D2A-35FC-B78C-5D7D-24EF2976D69E}"/>
          </ac:picMkLst>
        </pc:picChg>
        <pc:picChg chg="add mod">
          <ac:chgData name="Carlos Fco. Calvillo Cortés" userId="034d58e9e5bbb01b" providerId="LiveId" clId="{F2FE6F6A-5013-4662-B41F-47D74DB0F228}" dt="2022-10-11T05:55:41.765" v="18863" actId="1076"/>
          <ac:picMkLst>
            <pc:docMk/>
            <pc:sldMk cId="2225498675" sldId="334"/>
            <ac:picMk id="142" creationId="{42B308BC-BEFF-A9F8-87CD-14E88C3123A3}"/>
          </ac:picMkLst>
        </pc:picChg>
        <pc:picChg chg="add mod">
          <ac:chgData name="Carlos Fco. Calvillo Cortés" userId="034d58e9e5bbb01b" providerId="LiveId" clId="{F2FE6F6A-5013-4662-B41F-47D74DB0F228}" dt="2022-10-11T05:55:50.166" v="18865" actId="1076"/>
          <ac:picMkLst>
            <pc:docMk/>
            <pc:sldMk cId="2225498675" sldId="334"/>
            <ac:picMk id="143" creationId="{BC281C80-23B5-AB53-0A9D-7A406AA8AECA}"/>
          </ac:picMkLst>
        </pc:picChg>
        <pc:cxnChg chg="del">
          <ac:chgData name="Carlos Fco. Calvillo Cortés" userId="034d58e9e5bbb01b" providerId="LiveId" clId="{F2FE6F6A-5013-4662-B41F-47D74DB0F228}" dt="2022-10-11T05:49:59.697" v="18833" actId="478"/>
          <ac:cxnSpMkLst>
            <pc:docMk/>
            <pc:sldMk cId="2225498675" sldId="334"/>
            <ac:cxnSpMk id="81" creationId="{2790556C-92C2-8092-547D-6DAAB54AEE52}"/>
          </ac:cxnSpMkLst>
        </pc:cxnChg>
        <pc:cxnChg chg="del">
          <ac:chgData name="Carlos Fco. Calvillo Cortés" userId="034d58e9e5bbb01b" providerId="LiveId" clId="{F2FE6F6A-5013-4662-B41F-47D74DB0F228}" dt="2022-10-11T05:49:59.697" v="18833" actId="478"/>
          <ac:cxnSpMkLst>
            <pc:docMk/>
            <pc:sldMk cId="2225498675" sldId="334"/>
            <ac:cxnSpMk id="82" creationId="{EE0D4077-51F4-B10E-3138-2C9F7822F96B}"/>
          </ac:cxnSpMkLst>
        </pc:cxnChg>
        <pc:cxnChg chg="add mod">
          <ac:chgData name="Carlos Fco. Calvillo Cortés" userId="034d58e9e5bbb01b" providerId="LiveId" clId="{F2FE6F6A-5013-4662-B41F-47D74DB0F228}" dt="2022-10-11T05:50:04.232" v="18835" actId="1076"/>
          <ac:cxnSpMkLst>
            <pc:docMk/>
            <pc:sldMk cId="2225498675" sldId="334"/>
            <ac:cxnSpMk id="92" creationId="{60A0671F-E3EA-565D-7406-507C513978C4}"/>
          </ac:cxnSpMkLst>
        </pc:cxnChg>
        <pc:cxnChg chg="add mod">
          <ac:chgData name="Carlos Fco. Calvillo Cortés" userId="034d58e9e5bbb01b" providerId="LiveId" clId="{F2FE6F6A-5013-4662-B41F-47D74DB0F228}" dt="2022-10-11T05:50:04.232" v="18835" actId="1076"/>
          <ac:cxnSpMkLst>
            <pc:docMk/>
            <pc:sldMk cId="2225498675" sldId="334"/>
            <ac:cxnSpMk id="96" creationId="{3131080D-E469-A7D6-239E-CBC97D767042}"/>
          </ac:cxnSpMkLst>
        </pc:cxnChg>
        <pc:cxnChg chg="add mod">
          <ac:chgData name="Carlos Fco. Calvillo Cortés" userId="034d58e9e5bbb01b" providerId="LiveId" clId="{F2FE6F6A-5013-4662-B41F-47D74DB0F228}" dt="2022-10-11T05:50:04.232" v="18835" actId="1076"/>
          <ac:cxnSpMkLst>
            <pc:docMk/>
            <pc:sldMk cId="2225498675" sldId="334"/>
            <ac:cxnSpMk id="114" creationId="{7E1BE969-1300-D216-F978-2A13A18FC993}"/>
          </ac:cxnSpMkLst>
        </pc:cxnChg>
        <pc:cxnChg chg="add mod">
          <ac:chgData name="Carlos Fco. Calvillo Cortés" userId="034d58e9e5bbb01b" providerId="LiveId" clId="{F2FE6F6A-5013-4662-B41F-47D74DB0F228}" dt="2022-10-11T05:50:04.232" v="18835" actId="1076"/>
          <ac:cxnSpMkLst>
            <pc:docMk/>
            <pc:sldMk cId="2225498675" sldId="334"/>
            <ac:cxnSpMk id="117" creationId="{CEE5E69A-5678-3F6E-BD9D-AEEAD8E86BC8}"/>
          </ac:cxnSpMkLst>
        </pc:cxnChg>
        <pc:cxnChg chg="add mod">
          <ac:chgData name="Carlos Fco. Calvillo Cortés" userId="034d58e9e5bbb01b" providerId="LiveId" clId="{F2FE6F6A-5013-4662-B41F-47D74DB0F228}" dt="2022-10-11T05:50:04.232" v="18835" actId="1076"/>
          <ac:cxnSpMkLst>
            <pc:docMk/>
            <pc:sldMk cId="2225498675" sldId="334"/>
            <ac:cxnSpMk id="118" creationId="{2B25FDB1-4095-7269-F313-85DD657877FE}"/>
          </ac:cxnSpMkLst>
        </pc:cxnChg>
        <pc:cxnChg chg="del">
          <ac:chgData name="Carlos Fco. Calvillo Cortés" userId="034d58e9e5bbb01b" providerId="LiveId" clId="{F2FE6F6A-5013-4662-B41F-47D74DB0F228}" dt="2022-10-11T05:49:59.697" v="18833" actId="478"/>
          <ac:cxnSpMkLst>
            <pc:docMk/>
            <pc:sldMk cId="2225498675" sldId="334"/>
            <ac:cxnSpMk id="119" creationId="{81AB212F-E01A-283C-05A7-6340A16F5E5A}"/>
          </ac:cxnSpMkLst>
        </pc:cxnChg>
        <pc:cxnChg chg="add mod">
          <ac:chgData name="Carlos Fco. Calvillo Cortés" userId="034d58e9e5bbb01b" providerId="LiveId" clId="{F2FE6F6A-5013-4662-B41F-47D74DB0F228}" dt="2022-10-11T05:50:04.232" v="18835" actId="1076"/>
          <ac:cxnSpMkLst>
            <pc:docMk/>
            <pc:sldMk cId="2225498675" sldId="334"/>
            <ac:cxnSpMk id="120" creationId="{889A6C3C-FC5F-320D-8E15-A73AA944D18C}"/>
          </ac:cxnSpMkLst>
        </pc:cxnChg>
        <pc:cxnChg chg="add mod">
          <ac:chgData name="Carlos Fco. Calvillo Cortés" userId="034d58e9e5bbb01b" providerId="LiveId" clId="{F2FE6F6A-5013-4662-B41F-47D74DB0F228}" dt="2022-10-11T05:50:04.232" v="18835" actId="1076"/>
          <ac:cxnSpMkLst>
            <pc:docMk/>
            <pc:sldMk cId="2225498675" sldId="334"/>
            <ac:cxnSpMk id="122" creationId="{F6BED09F-5485-9802-77FC-08D33FD0AF93}"/>
          </ac:cxnSpMkLst>
        </pc:cxnChg>
        <pc:cxnChg chg="add mod">
          <ac:chgData name="Carlos Fco. Calvillo Cortés" userId="034d58e9e5bbb01b" providerId="LiveId" clId="{F2FE6F6A-5013-4662-B41F-47D74DB0F228}" dt="2022-10-11T05:50:04.232" v="18835" actId="1076"/>
          <ac:cxnSpMkLst>
            <pc:docMk/>
            <pc:sldMk cId="2225498675" sldId="334"/>
            <ac:cxnSpMk id="124" creationId="{05802028-09F5-8597-AF4B-718B6AACB9AE}"/>
          </ac:cxnSpMkLst>
        </pc:cxnChg>
        <pc:cxnChg chg="add mod">
          <ac:chgData name="Carlos Fco. Calvillo Cortés" userId="034d58e9e5bbb01b" providerId="LiveId" clId="{F2FE6F6A-5013-4662-B41F-47D74DB0F228}" dt="2022-10-11T05:50:04.232" v="18835" actId="1076"/>
          <ac:cxnSpMkLst>
            <pc:docMk/>
            <pc:sldMk cId="2225498675" sldId="334"/>
            <ac:cxnSpMk id="125" creationId="{5203ECDD-93AF-9455-6986-FF109830393A}"/>
          </ac:cxnSpMkLst>
        </pc:cxnChg>
        <pc:cxnChg chg="add mod">
          <ac:chgData name="Carlos Fco. Calvillo Cortés" userId="034d58e9e5bbb01b" providerId="LiveId" clId="{F2FE6F6A-5013-4662-B41F-47D74DB0F228}" dt="2022-10-11T05:50:04.232" v="18835" actId="1076"/>
          <ac:cxnSpMkLst>
            <pc:docMk/>
            <pc:sldMk cId="2225498675" sldId="334"/>
            <ac:cxnSpMk id="126" creationId="{EA558B60-5FC8-3554-87DC-7EDEE1722C56}"/>
          </ac:cxnSpMkLst>
        </pc:cxnChg>
        <pc:cxnChg chg="add mod">
          <ac:chgData name="Carlos Fco. Calvillo Cortés" userId="034d58e9e5bbb01b" providerId="LiveId" clId="{F2FE6F6A-5013-4662-B41F-47D74DB0F228}" dt="2022-10-11T05:50:04.232" v="18835" actId="1076"/>
          <ac:cxnSpMkLst>
            <pc:docMk/>
            <pc:sldMk cId="2225498675" sldId="334"/>
            <ac:cxnSpMk id="128" creationId="{FCBB610B-42D9-0AD9-2B53-FD4897DDB371}"/>
          </ac:cxnSpMkLst>
        </pc:cxnChg>
        <pc:cxnChg chg="add mod">
          <ac:chgData name="Carlos Fco. Calvillo Cortés" userId="034d58e9e5bbb01b" providerId="LiveId" clId="{F2FE6F6A-5013-4662-B41F-47D74DB0F228}" dt="2022-10-11T05:50:04.232" v="18835" actId="1076"/>
          <ac:cxnSpMkLst>
            <pc:docMk/>
            <pc:sldMk cId="2225498675" sldId="334"/>
            <ac:cxnSpMk id="131" creationId="{0EA520E3-0F44-AFA1-E84F-23F8BA656BA8}"/>
          </ac:cxnSpMkLst>
        </pc:cxnChg>
        <pc:cxnChg chg="add mod">
          <ac:chgData name="Carlos Fco. Calvillo Cortés" userId="034d58e9e5bbb01b" providerId="LiveId" clId="{F2FE6F6A-5013-4662-B41F-47D74DB0F228}" dt="2022-10-11T05:50:04.232" v="18835" actId="1076"/>
          <ac:cxnSpMkLst>
            <pc:docMk/>
            <pc:sldMk cId="2225498675" sldId="334"/>
            <ac:cxnSpMk id="132" creationId="{B130F45B-AEEE-4006-3239-D301D2E7BE76}"/>
          </ac:cxnSpMkLst>
        </pc:cxnChg>
        <pc:cxnChg chg="add mod">
          <ac:chgData name="Carlos Fco. Calvillo Cortés" userId="034d58e9e5bbb01b" providerId="LiveId" clId="{F2FE6F6A-5013-4662-B41F-47D74DB0F228}" dt="2022-10-11T05:50:04.232" v="18835" actId="1076"/>
          <ac:cxnSpMkLst>
            <pc:docMk/>
            <pc:sldMk cId="2225498675" sldId="334"/>
            <ac:cxnSpMk id="133" creationId="{B304529C-B188-2009-5AAC-12A23A79E129}"/>
          </ac:cxnSpMkLst>
        </pc:cxnChg>
        <pc:cxnChg chg="add mod">
          <ac:chgData name="Carlos Fco. Calvillo Cortés" userId="034d58e9e5bbb01b" providerId="LiveId" clId="{F2FE6F6A-5013-4662-B41F-47D74DB0F228}" dt="2022-10-11T05:50:04.232" v="18835" actId="1076"/>
          <ac:cxnSpMkLst>
            <pc:docMk/>
            <pc:sldMk cId="2225498675" sldId="334"/>
            <ac:cxnSpMk id="134" creationId="{8A181F8E-267E-08C6-9B64-462A17AD06E1}"/>
          </ac:cxnSpMkLst>
        </pc:cxnChg>
        <pc:cxnChg chg="add mod">
          <ac:chgData name="Carlos Fco. Calvillo Cortés" userId="034d58e9e5bbb01b" providerId="LiveId" clId="{F2FE6F6A-5013-4662-B41F-47D74DB0F228}" dt="2022-10-11T05:50:04.232" v="18835" actId="1076"/>
          <ac:cxnSpMkLst>
            <pc:docMk/>
            <pc:sldMk cId="2225498675" sldId="334"/>
            <ac:cxnSpMk id="137" creationId="{9A05EF80-0AF7-7400-A449-6C583A30207E}"/>
          </ac:cxnSpMkLst>
        </pc:cxnChg>
      </pc:sldChg>
      <pc:sldChg chg="addSp delSp modSp add mod ord">
        <pc:chgData name="Carlos Fco. Calvillo Cortés" userId="034d58e9e5bbb01b" providerId="LiveId" clId="{F2FE6F6A-5013-4662-B41F-47D74DB0F228}" dt="2022-10-11T10:34:39.507" v="28674" actId="1038"/>
        <pc:sldMkLst>
          <pc:docMk/>
          <pc:sldMk cId="901872920" sldId="335"/>
        </pc:sldMkLst>
        <pc:spChg chg="mod">
          <ac:chgData name="Carlos Fco. Calvillo Cortés" userId="034d58e9e5bbb01b" providerId="LiveId" clId="{F2FE6F6A-5013-4662-B41F-47D74DB0F228}" dt="2022-10-11T06:04:03.500" v="19007" actId="20577"/>
          <ac:spMkLst>
            <pc:docMk/>
            <pc:sldMk cId="901872920" sldId="335"/>
            <ac:spMk id="29" creationId="{F1B7CEEA-7A6B-F659-DDCF-B3E519BA62A0}"/>
          </ac:spMkLst>
        </pc:spChg>
        <pc:spChg chg="add mod">
          <ac:chgData name="Carlos Fco. Calvillo Cortés" userId="034d58e9e5bbb01b" providerId="LiveId" clId="{F2FE6F6A-5013-4662-B41F-47D74DB0F228}" dt="2022-10-11T05:50:20.826" v="18839"/>
          <ac:spMkLst>
            <pc:docMk/>
            <pc:sldMk cId="901872920" sldId="335"/>
            <ac:spMk id="68" creationId="{A7CFBBF8-5CE2-3B8B-6309-43EF3F4E4B93}"/>
          </ac:spMkLst>
        </pc:spChg>
        <pc:spChg chg="add mod">
          <ac:chgData name="Carlos Fco. Calvillo Cortés" userId="034d58e9e5bbb01b" providerId="LiveId" clId="{F2FE6F6A-5013-4662-B41F-47D74DB0F228}" dt="2022-10-11T06:11:57.895" v="19116" actId="1076"/>
          <ac:spMkLst>
            <pc:docMk/>
            <pc:sldMk cId="901872920" sldId="335"/>
            <ac:spMk id="69" creationId="{26FB3673-21ED-B128-5672-33D6816D5BD0}"/>
          </ac:spMkLst>
        </pc:spChg>
        <pc:spChg chg="mod">
          <ac:chgData name="Carlos Fco. Calvillo Cortés" userId="034d58e9e5bbb01b" providerId="LiveId" clId="{F2FE6F6A-5013-4662-B41F-47D74DB0F228}" dt="2022-10-11T06:01:16.979" v="18968" actId="1038"/>
          <ac:spMkLst>
            <pc:docMk/>
            <pc:sldMk cId="901872920" sldId="335"/>
            <ac:spMk id="90" creationId="{71CC4830-30EB-8246-30FD-F456A56A3594}"/>
          </ac:spMkLst>
        </pc:spChg>
        <pc:spChg chg="del">
          <ac:chgData name="Carlos Fco. Calvillo Cortés" userId="034d58e9e5bbb01b" providerId="LiveId" clId="{F2FE6F6A-5013-4662-B41F-47D74DB0F228}" dt="2022-10-11T05:50:20.014" v="18838" actId="478"/>
          <ac:spMkLst>
            <pc:docMk/>
            <pc:sldMk cId="901872920" sldId="335"/>
            <ac:spMk id="136" creationId="{B4131580-19C7-944F-C3E0-08299FE44B4B}"/>
          </ac:spMkLst>
        </pc:spChg>
        <pc:picChg chg="add del mod">
          <ac:chgData name="Carlos Fco. Calvillo Cortés" userId="034d58e9e5bbb01b" providerId="LiveId" clId="{F2FE6F6A-5013-4662-B41F-47D74DB0F228}" dt="2022-10-11T05:55:27.748" v="18858" actId="21"/>
          <ac:picMkLst>
            <pc:docMk/>
            <pc:sldMk cId="901872920" sldId="335"/>
            <ac:picMk id="71" creationId="{B618E6B7-A29E-3A87-6DBA-5A70C973177F}"/>
          </ac:picMkLst>
        </pc:picChg>
        <pc:picChg chg="add del mod">
          <ac:chgData name="Carlos Fco. Calvillo Cortés" userId="034d58e9e5bbb01b" providerId="LiveId" clId="{F2FE6F6A-5013-4662-B41F-47D74DB0F228}" dt="2022-10-11T05:55:27.748" v="18858" actId="21"/>
          <ac:picMkLst>
            <pc:docMk/>
            <pc:sldMk cId="901872920" sldId="335"/>
            <ac:picMk id="73" creationId="{F36CE51F-52AD-11B0-979B-4EFC62AC7A95}"/>
          </ac:picMkLst>
        </pc:picChg>
        <pc:picChg chg="add del mod">
          <ac:chgData name="Carlos Fco. Calvillo Cortés" userId="034d58e9e5bbb01b" providerId="LiveId" clId="{F2FE6F6A-5013-4662-B41F-47D74DB0F228}" dt="2022-10-11T06:00:44.872" v="18961" actId="478"/>
          <ac:picMkLst>
            <pc:docMk/>
            <pc:sldMk cId="901872920" sldId="335"/>
            <ac:picMk id="74" creationId="{70D67E9D-8DA3-93EB-C797-616465C9A01B}"/>
          </ac:picMkLst>
        </pc:picChg>
        <pc:picChg chg="add del">
          <ac:chgData name="Carlos Fco. Calvillo Cortés" userId="034d58e9e5bbb01b" providerId="LiveId" clId="{F2FE6F6A-5013-4662-B41F-47D74DB0F228}" dt="2022-10-11T05:52:52.574" v="18851" actId="478"/>
          <ac:picMkLst>
            <pc:docMk/>
            <pc:sldMk cId="901872920" sldId="335"/>
            <ac:picMk id="2050" creationId="{039FA8EF-DA6D-501E-E9A0-1B45F396C03A}"/>
          </ac:picMkLst>
        </pc:picChg>
        <pc:cxnChg chg="add del mod">
          <ac:chgData name="Carlos Fco. Calvillo Cortés" userId="034d58e9e5bbb01b" providerId="LiveId" clId="{F2FE6F6A-5013-4662-B41F-47D74DB0F228}" dt="2022-10-11T06:11:30.178" v="19111" actId="478"/>
          <ac:cxnSpMkLst>
            <pc:docMk/>
            <pc:sldMk cId="901872920" sldId="335"/>
            <ac:cxnSpMk id="76" creationId="{B6F70ADD-38F9-C639-19DB-D5CAB15245AC}"/>
          </ac:cxnSpMkLst>
        </pc:cxnChg>
        <pc:cxnChg chg="add del mod">
          <ac:chgData name="Carlos Fco. Calvillo Cortés" userId="034d58e9e5bbb01b" providerId="LiveId" clId="{F2FE6F6A-5013-4662-B41F-47D74DB0F228}" dt="2022-10-11T06:11:30.178" v="19111" actId="478"/>
          <ac:cxnSpMkLst>
            <pc:docMk/>
            <pc:sldMk cId="901872920" sldId="335"/>
            <ac:cxnSpMk id="78" creationId="{CE997F90-B1E6-56FC-E983-BC66288F54A8}"/>
          </ac:cxnSpMkLst>
        </pc:cxnChg>
        <pc:cxnChg chg="add del mod">
          <ac:chgData name="Carlos Fco. Calvillo Cortés" userId="034d58e9e5bbb01b" providerId="LiveId" clId="{F2FE6F6A-5013-4662-B41F-47D74DB0F228}" dt="2022-10-11T06:11:30.178" v="19111" actId="478"/>
          <ac:cxnSpMkLst>
            <pc:docMk/>
            <pc:sldMk cId="901872920" sldId="335"/>
            <ac:cxnSpMk id="81" creationId="{B35E788F-3FB7-2C62-485A-1C5E122B26A9}"/>
          </ac:cxnSpMkLst>
        </pc:cxnChg>
        <pc:cxnChg chg="mod">
          <ac:chgData name="Carlos Fco. Calvillo Cortés" userId="034d58e9e5bbb01b" providerId="LiveId" clId="{F2FE6F6A-5013-4662-B41F-47D74DB0F228}" dt="2022-10-11T06:01:20.019" v="18971" actId="1038"/>
          <ac:cxnSpMkLst>
            <pc:docMk/>
            <pc:sldMk cId="901872920" sldId="335"/>
            <ac:cxnSpMk id="92" creationId="{60A0671F-E3EA-565D-7406-507C513978C4}"/>
          </ac:cxnSpMkLst>
        </pc:cxnChg>
        <pc:cxnChg chg="add del mod">
          <ac:chgData name="Carlos Fco. Calvillo Cortés" userId="034d58e9e5bbb01b" providerId="LiveId" clId="{F2FE6F6A-5013-4662-B41F-47D74DB0F228}" dt="2022-10-11T06:11:30.178" v="19111" actId="478"/>
          <ac:cxnSpMkLst>
            <pc:docMk/>
            <pc:sldMk cId="901872920" sldId="335"/>
            <ac:cxnSpMk id="119" creationId="{5411358C-C63B-C8C7-DE3F-B936F9549510}"/>
          </ac:cxnSpMkLst>
        </pc:cxnChg>
        <pc:cxnChg chg="add mod ord">
          <ac:chgData name="Carlos Fco. Calvillo Cortés" userId="034d58e9e5bbb01b" providerId="LiveId" clId="{F2FE6F6A-5013-4662-B41F-47D74DB0F228}" dt="2022-10-11T10:34:39.507" v="28674" actId="1038"/>
          <ac:cxnSpMkLst>
            <pc:docMk/>
            <pc:sldMk cId="901872920" sldId="335"/>
            <ac:cxnSpMk id="158" creationId="{16DBB597-1485-DD47-CFF0-FE2F6C0750E7}"/>
          </ac:cxnSpMkLst>
        </pc:cxnChg>
      </pc:sldChg>
      <pc:sldChg chg="addSp delSp modSp add del mod">
        <pc:chgData name="Carlos Fco. Calvillo Cortés" userId="034d58e9e5bbb01b" providerId="LiveId" clId="{F2FE6F6A-5013-4662-B41F-47D74DB0F228}" dt="2022-10-11T06:05:42.191" v="19024" actId="47"/>
        <pc:sldMkLst>
          <pc:docMk/>
          <pc:sldMk cId="388939892" sldId="336"/>
        </pc:sldMkLst>
        <pc:spChg chg="add mod">
          <ac:chgData name="Carlos Fco. Calvillo Cortés" userId="034d58e9e5bbb01b" providerId="LiveId" clId="{F2FE6F6A-5013-4662-B41F-47D74DB0F228}" dt="2022-10-11T06:05:08.028" v="19018" actId="14100"/>
          <ac:spMkLst>
            <pc:docMk/>
            <pc:sldMk cId="388939892" sldId="336"/>
            <ac:spMk id="71" creationId="{3891A635-03EF-CA3E-0758-B2DBFE7C48F1}"/>
          </ac:spMkLst>
        </pc:spChg>
        <pc:spChg chg="del mod">
          <ac:chgData name="Carlos Fco. Calvillo Cortés" userId="034d58e9e5bbb01b" providerId="LiveId" clId="{F2FE6F6A-5013-4662-B41F-47D74DB0F228}" dt="2022-10-11T05:56:25.193" v="18874" actId="478"/>
          <ac:spMkLst>
            <pc:docMk/>
            <pc:sldMk cId="388939892" sldId="336"/>
            <ac:spMk id="136" creationId="{B4131580-19C7-944F-C3E0-08299FE44B4B}"/>
          </ac:spMkLst>
        </pc:spChg>
        <pc:spChg chg="del mod">
          <ac:chgData name="Carlos Fco. Calvillo Cortés" userId="034d58e9e5bbb01b" providerId="LiveId" clId="{F2FE6F6A-5013-4662-B41F-47D74DB0F228}" dt="2022-10-11T06:03:49.375" v="19003" actId="478"/>
          <ac:spMkLst>
            <pc:docMk/>
            <pc:sldMk cId="388939892" sldId="336"/>
            <ac:spMk id="138" creationId="{B2FF3153-C86C-0E8E-4B45-31C6FB8F9035}"/>
          </ac:spMkLst>
        </pc:spChg>
        <pc:picChg chg="add mod">
          <ac:chgData name="Carlos Fco. Calvillo Cortés" userId="034d58e9e5bbb01b" providerId="LiveId" clId="{F2FE6F6A-5013-4662-B41F-47D74DB0F228}" dt="2022-10-11T05:56:39.149" v="18877" actId="1076"/>
          <ac:picMkLst>
            <pc:docMk/>
            <pc:sldMk cId="388939892" sldId="336"/>
            <ac:picMk id="68" creationId="{85AE3A88-4E47-85E7-B9A4-ECF8F2346990}"/>
          </ac:picMkLst>
        </pc:picChg>
        <pc:picChg chg="add mod">
          <ac:chgData name="Carlos Fco. Calvillo Cortés" userId="034d58e9e5bbb01b" providerId="LiveId" clId="{F2FE6F6A-5013-4662-B41F-47D74DB0F228}" dt="2022-10-11T05:56:39.149" v="18877" actId="1076"/>
          <ac:picMkLst>
            <pc:docMk/>
            <pc:sldMk cId="388939892" sldId="336"/>
            <ac:picMk id="69" creationId="{8522162A-42EB-73F0-15F4-0CBA7EF9DB1A}"/>
          </ac:picMkLst>
        </pc:picChg>
        <pc:picChg chg="add mod">
          <ac:chgData name="Carlos Fco. Calvillo Cortés" userId="034d58e9e5bbb01b" providerId="LiveId" clId="{F2FE6F6A-5013-4662-B41F-47D74DB0F228}" dt="2022-10-11T05:56:53.013" v="18881" actId="1076"/>
          <ac:picMkLst>
            <pc:docMk/>
            <pc:sldMk cId="388939892" sldId="336"/>
            <ac:picMk id="70" creationId="{D5C53E2D-48D9-CE32-E030-A096AB50DC48}"/>
          </ac:picMkLst>
        </pc:picChg>
        <pc:picChg chg="add mod">
          <ac:chgData name="Carlos Fco. Calvillo Cortés" userId="034d58e9e5bbb01b" providerId="LiveId" clId="{F2FE6F6A-5013-4662-B41F-47D74DB0F228}" dt="2022-10-11T06:05:14.741" v="19020" actId="1076"/>
          <ac:picMkLst>
            <pc:docMk/>
            <pc:sldMk cId="388939892" sldId="336"/>
            <ac:picMk id="72" creationId="{DFFA78D9-319B-E5EB-3AF4-7EC2BD2203F6}"/>
          </ac:picMkLst>
        </pc:picChg>
        <pc:picChg chg="add mod">
          <ac:chgData name="Carlos Fco. Calvillo Cortés" userId="034d58e9e5bbb01b" providerId="LiveId" clId="{F2FE6F6A-5013-4662-B41F-47D74DB0F228}" dt="2022-10-11T06:05:14.741" v="19020" actId="1076"/>
          <ac:picMkLst>
            <pc:docMk/>
            <pc:sldMk cId="388939892" sldId="336"/>
            <ac:picMk id="73" creationId="{D2F44836-9E29-94B6-EFAA-3E66004C9F58}"/>
          </ac:picMkLst>
        </pc:picChg>
      </pc:sldChg>
      <pc:sldChg chg="addSp delSp modSp add del mod">
        <pc:chgData name="Carlos Fco. Calvillo Cortés" userId="034d58e9e5bbb01b" providerId="LiveId" clId="{F2FE6F6A-5013-4662-B41F-47D74DB0F228}" dt="2022-10-11T06:05:18.125" v="19021" actId="47"/>
        <pc:sldMkLst>
          <pc:docMk/>
          <pc:sldMk cId="3340535525" sldId="337"/>
        </pc:sldMkLst>
        <pc:spChg chg="mod">
          <ac:chgData name="Carlos Fco. Calvillo Cortés" userId="034d58e9e5bbb01b" providerId="LiveId" clId="{F2FE6F6A-5013-4662-B41F-47D74DB0F228}" dt="2022-10-11T06:03:11.503" v="18999" actId="20577"/>
          <ac:spMkLst>
            <pc:docMk/>
            <pc:sldMk cId="3340535525" sldId="337"/>
            <ac:spMk id="9" creationId="{55595B80-965E-F9CC-C8D8-3AA5E326A70C}"/>
          </ac:spMkLst>
        </pc:spChg>
        <pc:spChg chg="add mod">
          <ac:chgData name="Carlos Fco. Calvillo Cortés" userId="034d58e9e5bbb01b" providerId="LiveId" clId="{F2FE6F6A-5013-4662-B41F-47D74DB0F228}" dt="2022-10-11T05:58:39.965" v="18931" actId="1076"/>
          <ac:spMkLst>
            <pc:docMk/>
            <pc:sldMk cId="3340535525" sldId="337"/>
            <ac:spMk id="71" creationId="{C69D9B43-87E3-544D-220C-1D69976AC523}"/>
          </ac:spMkLst>
        </pc:spChg>
        <pc:spChg chg="add mod">
          <ac:chgData name="Carlos Fco. Calvillo Cortés" userId="034d58e9e5bbb01b" providerId="LiveId" clId="{F2FE6F6A-5013-4662-B41F-47D74DB0F228}" dt="2022-10-11T05:59:18.930" v="18941" actId="14100"/>
          <ac:spMkLst>
            <pc:docMk/>
            <pc:sldMk cId="3340535525" sldId="337"/>
            <ac:spMk id="78" creationId="{434CF878-0B37-066A-4507-F88F7C538555}"/>
          </ac:spMkLst>
        </pc:spChg>
        <pc:spChg chg="del">
          <ac:chgData name="Carlos Fco. Calvillo Cortés" userId="034d58e9e5bbb01b" providerId="LiveId" clId="{F2FE6F6A-5013-4662-B41F-47D74DB0F228}" dt="2022-10-11T06:03:00.171" v="18994" actId="478"/>
          <ac:spMkLst>
            <pc:docMk/>
            <pc:sldMk cId="3340535525" sldId="337"/>
            <ac:spMk id="138" creationId="{B2FF3153-C86C-0E8E-4B45-31C6FB8F9035}"/>
          </ac:spMkLst>
        </pc:spChg>
        <pc:cxnChg chg="mod">
          <ac:chgData name="Carlos Fco. Calvillo Cortés" userId="034d58e9e5bbb01b" providerId="LiveId" clId="{F2FE6F6A-5013-4662-B41F-47D74DB0F228}" dt="2022-10-11T06:03:16.684" v="19000" actId="14100"/>
          <ac:cxnSpMkLst>
            <pc:docMk/>
            <pc:sldMk cId="3340535525" sldId="337"/>
            <ac:cxnSpMk id="25" creationId="{DA217437-22CC-8300-45C8-45C8254B4F9F}"/>
          </ac:cxnSpMkLst>
        </pc:cxnChg>
        <pc:cxnChg chg="add del">
          <ac:chgData name="Carlos Fco. Calvillo Cortés" userId="034d58e9e5bbb01b" providerId="LiveId" clId="{F2FE6F6A-5013-4662-B41F-47D74DB0F228}" dt="2022-10-11T05:58:18.340" v="18927" actId="478"/>
          <ac:cxnSpMkLst>
            <pc:docMk/>
            <pc:sldMk cId="3340535525" sldId="337"/>
            <ac:cxnSpMk id="73" creationId="{2183CD60-4A1F-A820-261E-79BF777D000C}"/>
          </ac:cxnSpMkLst>
        </pc:cxnChg>
        <pc:cxnChg chg="add mod">
          <ac:chgData name="Carlos Fco. Calvillo Cortés" userId="034d58e9e5bbb01b" providerId="LiveId" clId="{F2FE6F6A-5013-4662-B41F-47D74DB0F228}" dt="2022-10-11T05:58:43.606" v="18932" actId="14100"/>
          <ac:cxnSpMkLst>
            <pc:docMk/>
            <pc:sldMk cId="3340535525" sldId="337"/>
            <ac:cxnSpMk id="75" creationId="{484D0D70-3CEE-57D4-3753-BFBD222087CD}"/>
          </ac:cxnSpMkLst>
        </pc:cxnChg>
        <pc:cxnChg chg="del">
          <ac:chgData name="Carlos Fco. Calvillo Cortés" userId="034d58e9e5bbb01b" providerId="LiveId" clId="{F2FE6F6A-5013-4662-B41F-47D74DB0F228}" dt="2022-10-11T06:03:08.019" v="18996" actId="478"/>
          <ac:cxnSpMkLst>
            <pc:docMk/>
            <pc:sldMk cId="3340535525" sldId="337"/>
            <ac:cxnSpMk id="86" creationId="{74BAA9D0-FA66-2F0F-9E5B-974F1E41C426}"/>
          </ac:cxnSpMkLst>
        </pc:cxnChg>
        <pc:cxnChg chg="del">
          <ac:chgData name="Carlos Fco. Calvillo Cortés" userId="034d58e9e5bbb01b" providerId="LiveId" clId="{F2FE6F6A-5013-4662-B41F-47D74DB0F228}" dt="2022-10-11T06:03:09.363" v="18998" actId="478"/>
          <ac:cxnSpMkLst>
            <pc:docMk/>
            <pc:sldMk cId="3340535525" sldId="337"/>
            <ac:cxnSpMk id="89" creationId="{761FAAFE-2C6C-BE34-6D01-4AD537BC0882}"/>
          </ac:cxnSpMkLst>
        </pc:cxnChg>
        <pc:cxnChg chg="del">
          <ac:chgData name="Carlos Fco. Calvillo Cortés" userId="034d58e9e5bbb01b" providerId="LiveId" clId="{F2FE6F6A-5013-4662-B41F-47D74DB0F228}" dt="2022-10-11T06:03:07.123" v="18995" actId="478"/>
          <ac:cxnSpMkLst>
            <pc:docMk/>
            <pc:sldMk cId="3340535525" sldId="337"/>
            <ac:cxnSpMk id="95" creationId="{D9FBC4D7-838C-C101-7E39-7415C54DF496}"/>
          </ac:cxnSpMkLst>
        </pc:cxnChg>
        <pc:cxnChg chg="del">
          <ac:chgData name="Carlos Fco. Calvillo Cortés" userId="034d58e9e5bbb01b" providerId="LiveId" clId="{F2FE6F6A-5013-4662-B41F-47D74DB0F228}" dt="2022-10-11T06:03:08.643" v="18997" actId="478"/>
          <ac:cxnSpMkLst>
            <pc:docMk/>
            <pc:sldMk cId="3340535525" sldId="337"/>
            <ac:cxnSpMk id="97" creationId="{6E7E8662-3F65-90CA-D4C2-3D1F5062193F}"/>
          </ac:cxnSpMkLst>
        </pc:cxnChg>
      </pc:sldChg>
      <pc:sldChg chg="addSp delSp modSp add del mod">
        <pc:chgData name="Carlos Fco. Calvillo Cortés" userId="034d58e9e5bbb01b" providerId="LiveId" clId="{F2FE6F6A-5013-4662-B41F-47D74DB0F228}" dt="2022-10-11T06:05:46.339" v="19025" actId="47"/>
        <pc:sldMkLst>
          <pc:docMk/>
          <pc:sldMk cId="923828337" sldId="338"/>
        </pc:sldMkLst>
        <pc:spChg chg="add del">
          <ac:chgData name="Carlos Fco. Calvillo Cortés" userId="034d58e9e5bbb01b" providerId="LiveId" clId="{F2FE6F6A-5013-4662-B41F-47D74DB0F228}" dt="2022-10-11T06:02:41.953" v="18991" actId="478"/>
          <ac:spMkLst>
            <pc:docMk/>
            <pc:sldMk cId="923828337" sldId="338"/>
            <ac:spMk id="4" creationId="{CA0184B0-0D14-B78A-A789-D45EE661E67A}"/>
          </ac:spMkLst>
        </pc:spChg>
        <pc:spChg chg="add del">
          <ac:chgData name="Carlos Fco. Calvillo Cortés" userId="034d58e9e5bbb01b" providerId="LiveId" clId="{F2FE6F6A-5013-4662-B41F-47D74DB0F228}" dt="2022-10-11T06:02:41.953" v="18991" actId="478"/>
          <ac:spMkLst>
            <pc:docMk/>
            <pc:sldMk cId="923828337" sldId="338"/>
            <ac:spMk id="5" creationId="{07C3DA1B-0BEC-26E0-3529-5ECFC950DF8E}"/>
          </ac:spMkLst>
        </pc:spChg>
        <pc:spChg chg="add del">
          <ac:chgData name="Carlos Fco. Calvillo Cortés" userId="034d58e9e5bbb01b" providerId="LiveId" clId="{F2FE6F6A-5013-4662-B41F-47D74DB0F228}" dt="2022-10-11T06:02:41.953" v="18991" actId="478"/>
          <ac:spMkLst>
            <pc:docMk/>
            <pc:sldMk cId="923828337" sldId="338"/>
            <ac:spMk id="6" creationId="{A2E614D7-F6FD-8037-CBE2-AA506C63CC11}"/>
          </ac:spMkLst>
        </pc:spChg>
        <pc:spChg chg="mod">
          <ac:chgData name="Carlos Fco. Calvillo Cortés" userId="034d58e9e5bbb01b" providerId="LiveId" clId="{F2FE6F6A-5013-4662-B41F-47D74DB0F228}" dt="2022-10-11T06:02:16.924" v="18985" actId="20577"/>
          <ac:spMkLst>
            <pc:docMk/>
            <pc:sldMk cId="923828337" sldId="338"/>
            <ac:spMk id="9" creationId="{55595B80-965E-F9CC-C8D8-3AA5E326A70C}"/>
          </ac:spMkLst>
        </pc:spChg>
        <pc:spChg chg="add del">
          <ac:chgData name="Carlos Fco. Calvillo Cortés" userId="034d58e9e5bbb01b" providerId="LiveId" clId="{F2FE6F6A-5013-4662-B41F-47D74DB0F228}" dt="2022-10-11T06:02:41.953" v="18991" actId="478"/>
          <ac:spMkLst>
            <pc:docMk/>
            <pc:sldMk cId="923828337" sldId="338"/>
            <ac:spMk id="18" creationId="{08C295D2-6893-223F-C516-5ED38073F603}"/>
          </ac:spMkLst>
        </pc:spChg>
        <pc:spChg chg="add del">
          <ac:chgData name="Carlos Fco. Calvillo Cortés" userId="034d58e9e5bbb01b" providerId="LiveId" clId="{F2FE6F6A-5013-4662-B41F-47D74DB0F228}" dt="2022-10-11T06:02:41.953" v="18991" actId="478"/>
          <ac:spMkLst>
            <pc:docMk/>
            <pc:sldMk cId="923828337" sldId="338"/>
            <ac:spMk id="20" creationId="{4B0B812F-D4B3-A7D2-899C-E7032912FBB3}"/>
          </ac:spMkLst>
        </pc:spChg>
        <pc:spChg chg="add del">
          <ac:chgData name="Carlos Fco. Calvillo Cortés" userId="034d58e9e5bbb01b" providerId="LiveId" clId="{F2FE6F6A-5013-4662-B41F-47D74DB0F228}" dt="2022-10-11T06:02:41.953" v="18991" actId="478"/>
          <ac:spMkLst>
            <pc:docMk/>
            <pc:sldMk cId="923828337" sldId="338"/>
            <ac:spMk id="22" creationId="{EF3CB8B8-199F-D982-8F54-CCB1A2E6F161}"/>
          </ac:spMkLst>
        </pc:spChg>
        <pc:spChg chg="add del">
          <ac:chgData name="Carlos Fco. Calvillo Cortés" userId="034d58e9e5bbb01b" providerId="LiveId" clId="{F2FE6F6A-5013-4662-B41F-47D74DB0F228}" dt="2022-10-11T06:02:41.953" v="18991" actId="478"/>
          <ac:spMkLst>
            <pc:docMk/>
            <pc:sldMk cId="923828337" sldId="338"/>
            <ac:spMk id="24" creationId="{44BF294E-6908-9E64-F59D-2DEB99651AFE}"/>
          </ac:spMkLst>
        </pc:spChg>
        <pc:spChg chg="mod">
          <ac:chgData name="Carlos Fco. Calvillo Cortés" userId="034d58e9e5bbb01b" providerId="LiveId" clId="{F2FE6F6A-5013-4662-B41F-47D74DB0F228}" dt="2022-10-11T06:00:15.252" v="18954" actId="20577"/>
          <ac:spMkLst>
            <pc:docMk/>
            <pc:sldMk cId="923828337" sldId="338"/>
            <ac:spMk id="29" creationId="{F1B7CEEA-7A6B-F659-DDCF-B3E519BA62A0}"/>
          </ac:spMkLst>
        </pc:spChg>
        <pc:spChg chg="add del">
          <ac:chgData name="Carlos Fco. Calvillo Cortés" userId="034d58e9e5bbb01b" providerId="LiveId" clId="{F2FE6F6A-5013-4662-B41F-47D74DB0F228}" dt="2022-10-11T06:02:41.953" v="18991" actId="478"/>
          <ac:spMkLst>
            <pc:docMk/>
            <pc:sldMk cId="923828337" sldId="338"/>
            <ac:spMk id="48" creationId="{64287ADF-6DC6-6E89-083A-BFAE5968EF29}"/>
          </ac:spMkLst>
        </pc:spChg>
        <pc:spChg chg="add del">
          <ac:chgData name="Carlos Fco. Calvillo Cortés" userId="034d58e9e5bbb01b" providerId="LiveId" clId="{F2FE6F6A-5013-4662-B41F-47D74DB0F228}" dt="2022-10-11T06:02:41.953" v="18991" actId="478"/>
          <ac:spMkLst>
            <pc:docMk/>
            <pc:sldMk cId="923828337" sldId="338"/>
            <ac:spMk id="49" creationId="{A4295656-72E7-617A-E3D0-B00F8093012F}"/>
          </ac:spMkLst>
        </pc:spChg>
        <pc:spChg chg="add del">
          <ac:chgData name="Carlos Fco. Calvillo Cortés" userId="034d58e9e5bbb01b" providerId="LiveId" clId="{F2FE6F6A-5013-4662-B41F-47D74DB0F228}" dt="2022-10-11T06:02:41.953" v="18991" actId="478"/>
          <ac:spMkLst>
            <pc:docMk/>
            <pc:sldMk cId="923828337" sldId="338"/>
            <ac:spMk id="50" creationId="{44047BC5-A13A-B928-1B6E-E75E101A4AD1}"/>
          </ac:spMkLst>
        </pc:spChg>
        <pc:spChg chg="add del mod">
          <ac:chgData name="Carlos Fco. Calvillo Cortés" userId="034d58e9e5bbb01b" providerId="LiveId" clId="{F2FE6F6A-5013-4662-B41F-47D74DB0F228}" dt="2022-10-11T05:59:35.942" v="18949" actId="6549"/>
          <ac:spMkLst>
            <pc:docMk/>
            <pc:sldMk cId="923828337" sldId="338"/>
            <ac:spMk id="52" creationId="{9972E7D9-4E55-B800-B078-44E656A50E38}"/>
          </ac:spMkLst>
        </pc:spChg>
        <pc:spChg chg="del mod">
          <ac:chgData name="Carlos Fco. Calvillo Cortés" userId="034d58e9e5bbb01b" providerId="LiveId" clId="{F2FE6F6A-5013-4662-B41F-47D74DB0F228}" dt="2022-10-11T05:59:30.861" v="18944" actId="478"/>
          <ac:spMkLst>
            <pc:docMk/>
            <pc:sldMk cId="923828337" sldId="338"/>
            <ac:spMk id="71" creationId="{C69D9B43-87E3-544D-220C-1D69976AC523}"/>
          </ac:spMkLst>
        </pc:spChg>
        <pc:spChg chg="add del mod">
          <ac:chgData name="Carlos Fco. Calvillo Cortés" userId="034d58e9e5bbb01b" providerId="LiveId" clId="{F2FE6F6A-5013-4662-B41F-47D74DB0F228}" dt="2022-10-11T06:02:37.537" v="18989"/>
          <ac:spMkLst>
            <pc:docMk/>
            <pc:sldMk cId="923828337" sldId="338"/>
            <ac:spMk id="73" creationId="{8FA86F14-62BB-CD9F-41C1-DEA42FC905A8}"/>
          </ac:spMkLst>
        </pc:spChg>
        <pc:spChg chg="add del mod">
          <ac:chgData name="Carlos Fco. Calvillo Cortés" userId="034d58e9e5bbb01b" providerId="LiveId" clId="{F2FE6F6A-5013-4662-B41F-47D74DB0F228}" dt="2022-10-11T06:02:37.537" v="18989"/>
          <ac:spMkLst>
            <pc:docMk/>
            <pc:sldMk cId="923828337" sldId="338"/>
            <ac:spMk id="74" creationId="{ECCFDCDF-A630-1CAA-D09C-9FA476C777DA}"/>
          </ac:spMkLst>
        </pc:spChg>
        <pc:spChg chg="add del mod">
          <ac:chgData name="Carlos Fco. Calvillo Cortés" userId="034d58e9e5bbb01b" providerId="LiveId" clId="{F2FE6F6A-5013-4662-B41F-47D74DB0F228}" dt="2022-10-11T06:02:37.537" v="18989"/>
          <ac:spMkLst>
            <pc:docMk/>
            <pc:sldMk cId="923828337" sldId="338"/>
            <ac:spMk id="76" creationId="{9DC9AAF1-668E-2325-354A-C95C3D14D7D9}"/>
          </ac:spMkLst>
        </pc:spChg>
        <pc:spChg chg="add del mod">
          <ac:chgData name="Carlos Fco. Calvillo Cortés" userId="034d58e9e5bbb01b" providerId="LiveId" clId="{F2FE6F6A-5013-4662-B41F-47D74DB0F228}" dt="2022-10-11T06:02:37.537" v="18989"/>
          <ac:spMkLst>
            <pc:docMk/>
            <pc:sldMk cId="923828337" sldId="338"/>
            <ac:spMk id="77" creationId="{EC3D6806-DF8F-9FAC-1468-D7002597163D}"/>
          </ac:spMkLst>
        </pc:spChg>
        <pc:spChg chg="del">
          <ac:chgData name="Carlos Fco. Calvillo Cortés" userId="034d58e9e5bbb01b" providerId="LiveId" clId="{F2FE6F6A-5013-4662-B41F-47D74DB0F228}" dt="2022-10-11T05:59:37.412" v="18950" actId="478"/>
          <ac:spMkLst>
            <pc:docMk/>
            <pc:sldMk cId="923828337" sldId="338"/>
            <ac:spMk id="78" creationId="{434CF878-0B37-066A-4507-F88F7C538555}"/>
          </ac:spMkLst>
        </pc:spChg>
        <pc:spChg chg="add del mod">
          <ac:chgData name="Carlos Fco. Calvillo Cortés" userId="034d58e9e5bbb01b" providerId="LiveId" clId="{F2FE6F6A-5013-4662-B41F-47D74DB0F228}" dt="2022-10-11T06:02:37.537" v="18989"/>
          <ac:spMkLst>
            <pc:docMk/>
            <pc:sldMk cId="923828337" sldId="338"/>
            <ac:spMk id="79" creationId="{39474512-9941-9AFE-D96F-07A19327DBFA}"/>
          </ac:spMkLst>
        </pc:spChg>
        <pc:spChg chg="add del mod">
          <ac:chgData name="Carlos Fco. Calvillo Cortés" userId="034d58e9e5bbb01b" providerId="LiveId" clId="{F2FE6F6A-5013-4662-B41F-47D74DB0F228}" dt="2022-10-11T06:02:37.537" v="18989"/>
          <ac:spMkLst>
            <pc:docMk/>
            <pc:sldMk cId="923828337" sldId="338"/>
            <ac:spMk id="81" creationId="{3323A086-6566-C7EC-DC79-8D3D94B4D396}"/>
          </ac:spMkLst>
        </pc:spChg>
        <pc:spChg chg="add del mod">
          <ac:chgData name="Carlos Fco. Calvillo Cortés" userId="034d58e9e5bbb01b" providerId="LiveId" clId="{F2FE6F6A-5013-4662-B41F-47D74DB0F228}" dt="2022-10-11T06:02:37.537" v="18989"/>
          <ac:spMkLst>
            <pc:docMk/>
            <pc:sldMk cId="923828337" sldId="338"/>
            <ac:spMk id="82" creationId="{1A693161-2C10-567B-FF96-DC83712BF55D}"/>
          </ac:spMkLst>
        </pc:spChg>
        <pc:spChg chg="add del">
          <ac:chgData name="Carlos Fco. Calvillo Cortés" userId="034d58e9e5bbb01b" providerId="LiveId" clId="{F2FE6F6A-5013-4662-B41F-47D74DB0F228}" dt="2022-10-11T06:02:41.953" v="18991" actId="478"/>
          <ac:spMkLst>
            <pc:docMk/>
            <pc:sldMk cId="923828337" sldId="338"/>
            <ac:spMk id="85" creationId="{F96FFF90-5444-308D-C3BF-A427421A641E}"/>
          </ac:spMkLst>
        </pc:spChg>
        <pc:spChg chg="add del">
          <ac:chgData name="Carlos Fco. Calvillo Cortés" userId="034d58e9e5bbb01b" providerId="LiveId" clId="{F2FE6F6A-5013-4662-B41F-47D74DB0F228}" dt="2022-10-11T06:02:41.953" v="18991" actId="478"/>
          <ac:spMkLst>
            <pc:docMk/>
            <pc:sldMk cId="923828337" sldId="338"/>
            <ac:spMk id="90" creationId="{71CC4830-30EB-8246-30FD-F456A56A3594}"/>
          </ac:spMkLst>
        </pc:spChg>
        <pc:spChg chg="add del mod">
          <ac:chgData name="Carlos Fco. Calvillo Cortés" userId="034d58e9e5bbb01b" providerId="LiveId" clId="{F2FE6F6A-5013-4662-B41F-47D74DB0F228}" dt="2022-10-11T06:02:37.537" v="18989"/>
          <ac:spMkLst>
            <pc:docMk/>
            <pc:sldMk cId="923828337" sldId="338"/>
            <ac:spMk id="119" creationId="{4CE6318D-8EC0-D9D1-E741-0B0F4F103C03}"/>
          </ac:spMkLst>
        </pc:spChg>
        <pc:spChg chg="add del mod">
          <ac:chgData name="Carlos Fco. Calvillo Cortés" userId="034d58e9e5bbb01b" providerId="LiveId" clId="{F2FE6F6A-5013-4662-B41F-47D74DB0F228}" dt="2022-10-11T06:02:37.537" v="18989"/>
          <ac:spMkLst>
            <pc:docMk/>
            <pc:sldMk cId="923828337" sldId="338"/>
            <ac:spMk id="135" creationId="{224DFE55-4A4C-1FF6-6944-525D19649555}"/>
          </ac:spMkLst>
        </pc:spChg>
        <pc:spChg chg="add del mod">
          <ac:chgData name="Carlos Fco. Calvillo Cortés" userId="034d58e9e5bbb01b" providerId="LiveId" clId="{F2FE6F6A-5013-4662-B41F-47D74DB0F228}" dt="2022-10-11T06:02:37.537" v="18989"/>
          <ac:spMkLst>
            <pc:docMk/>
            <pc:sldMk cId="923828337" sldId="338"/>
            <ac:spMk id="136" creationId="{CB7635DC-AB86-E2D3-AFC9-9F354617D5D8}"/>
          </ac:spMkLst>
        </pc:spChg>
        <pc:spChg chg="del mod">
          <ac:chgData name="Carlos Fco. Calvillo Cortés" userId="034d58e9e5bbb01b" providerId="LiveId" clId="{F2FE6F6A-5013-4662-B41F-47D74DB0F228}" dt="2022-10-11T06:02:12.380" v="18981" actId="478"/>
          <ac:spMkLst>
            <pc:docMk/>
            <pc:sldMk cId="923828337" sldId="338"/>
            <ac:spMk id="138" creationId="{B2FF3153-C86C-0E8E-4B45-31C6FB8F9035}"/>
          </ac:spMkLst>
        </pc:spChg>
        <pc:spChg chg="add del mod">
          <ac:chgData name="Carlos Fco. Calvillo Cortés" userId="034d58e9e5bbb01b" providerId="LiveId" clId="{F2FE6F6A-5013-4662-B41F-47D74DB0F228}" dt="2022-10-11T06:02:37.537" v="18989"/>
          <ac:spMkLst>
            <pc:docMk/>
            <pc:sldMk cId="923828337" sldId="338"/>
            <ac:spMk id="139" creationId="{B7DEED1C-35C8-BFCB-1B32-90D0F01D8F6D}"/>
          </ac:spMkLst>
        </pc:spChg>
        <pc:spChg chg="add del mod">
          <ac:chgData name="Carlos Fco. Calvillo Cortés" userId="034d58e9e5bbb01b" providerId="LiveId" clId="{F2FE6F6A-5013-4662-B41F-47D74DB0F228}" dt="2022-10-11T06:02:37.537" v="18989"/>
          <ac:spMkLst>
            <pc:docMk/>
            <pc:sldMk cId="923828337" sldId="338"/>
            <ac:spMk id="141" creationId="{1904951A-27E2-3A59-EDE4-BBA9201A1EC8}"/>
          </ac:spMkLst>
        </pc:spChg>
        <pc:spChg chg="add mod">
          <ac:chgData name="Carlos Fco. Calvillo Cortés" userId="034d58e9e5bbb01b" providerId="LiveId" clId="{F2FE6F6A-5013-4662-B41F-47D74DB0F228}" dt="2022-10-11T06:02:51.578" v="18993" actId="1076"/>
          <ac:spMkLst>
            <pc:docMk/>
            <pc:sldMk cId="923828337" sldId="338"/>
            <ac:spMk id="154" creationId="{FFFCF2C9-CA71-2174-7311-663D3C6CB1CE}"/>
          </ac:spMkLst>
        </pc:spChg>
        <pc:spChg chg="add mod">
          <ac:chgData name="Carlos Fco. Calvillo Cortés" userId="034d58e9e5bbb01b" providerId="LiveId" clId="{F2FE6F6A-5013-4662-B41F-47D74DB0F228}" dt="2022-10-11T06:02:51.578" v="18993" actId="1076"/>
          <ac:spMkLst>
            <pc:docMk/>
            <pc:sldMk cId="923828337" sldId="338"/>
            <ac:spMk id="155" creationId="{63DDD838-225A-70CC-B07D-358BA4A9F7DB}"/>
          </ac:spMkLst>
        </pc:spChg>
        <pc:spChg chg="add mod">
          <ac:chgData name="Carlos Fco. Calvillo Cortés" userId="034d58e9e5bbb01b" providerId="LiveId" clId="{F2FE6F6A-5013-4662-B41F-47D74DB0F228}" dt="2022-10-11T06:02:51.578" v="18993" actId="1076"/>
          <ac:spMkLst>
            <pc:docMk/>
            <pc:sldMk cId="923828337" sldId="338"/>
            <ac:spMk id="156" creationId="{D31B6F3F-0076-D7BE-CB50-0ED8B7B92F0C}"/>
          </ac:spMkLst>
        </pc:spChg>
        <pc:spChg chg="add mod">
          <ac:chgData name="Carlos Fco. Calvillo Cortés" userId="034d58e9e5bbb01b" providerId="LiveId" clId="{F2FE6F6A-5013-4662-B41F-47D74DB0F228}" dt="2022-10-11T06:02:51.578" v="18993" actId="1076"/>
          <ac:spMkLst>
            <pc:docMk/>
            <pc:sldMk cId="923828337" sldId="338"/>
            <ac:spMk id="157" creationId="{0E64F5D5-4563-20CF-860E-8E84F23EF8BA}"/>
          </ac:spMkLst>
        </pc:spChg>
        <pc:spChg chg="add mod">
          <ac:chgData name="Carlos Fco. Calvillo Cortés" userId="034d58e9e5bbb01b" providerId="LiveId" clId="{F2FE6F6A-5013-4662-B41F-47D74DB0F228}" dt="2022-10-11T06:02:51.578" v="18993" actId="1076"/>
          <ac:spMkLst>
            <pc:docMk/>
            <pc:sldMk cId="923828337" sldId="338"/>
            <ac:spMk id="158" creationId="{3D6738E3-0666-673C-41ED-740C748740FE}"/>
          </ac:spMkLst>
        </pc:spChg>
        <pc:spChg chg="add mod">
          <ac:chgData name="Carlos Fco. Calvillo Cortés" userId="034d58e9e5bbb01b" providerId="LiveId" clId="{F2FE6F6A-5013-4662-B41F-47D74DB0F228}" dt="2022-10-11T06:02:51.578" v="18993" actId="1076"/>
          <ac:spMkLst>
            <pc:docMk/>
            <pc:sldMk cId="923828337" sldId="338"/>
            <ac:spMk id="159" creationId="{00820AB2-DD34-70AC-EC39-351AB3E4E1A6}"/>
          </ac:spMkLst>
        </pc:spChg>
        <pc:spChg chg="add mod">
          <ac:chgData name="Carlos Fco. Calvillo Cortés" userId="034d58e9e5bbb01b" providerId="LiveId" clId="{F2FE6F6A-5013-4662-B41F-47D74DB0F228}" dt="2022-10-11T06:02:51.578" v="18993" actId="1076"/>
          <ac:spMkLst>
            <pc:docMk/>
            <pc:sldMk cId="923828337" sldId="338"/>
            <ac:spMk id="160" creationId="{48CF6014-44B7-9415-2A44-44845ECA27A6}"/>
          </ac:spMkLst>
        </pc:spChg>
        <pc:spChg chg="add mod">
          <ac:chgData name="Carlos Fco. Calvillo Cortés" userId="034d58e9e5bbb01b" providerId="LiveId" clId="{F2FE6F6A-5013-4662-B41F-47D74DB0F228}" dt="2022-10-11T06:02:51.578" v="18993" actId="1076"/>
          <ac:spMkLst>
            <pc:docMk/>
            <pc:sldMk cId="923828337" sldId="338"/>
            <ac:spMk id="161" creationId="{56579505-F7E7-6FE9-9B59-53E757344A26}"/>
          </ac:spMkLst>
        </pc:spChg>
        <pc:spChg chg="add mod">
          <ac:chgData name="Carlos Fco. Calvillo Cortés" userId="034d58e9e5bbb01b" providerId="LiveId" clId="{F2FE6F6A-5013-4662-B41F-47D74DB0F228}" dt="2022-10-11T06:02:51.578" v="18993" actId="1076"/>
          <ac:spMkLst>
            <pc:docMk/>
            <pc:sldMk cId="923828337" sldId="338"/>
            <ac:spMk id="162" creationId="{1BF5C997-388A-FF93-ACAD-EC6417728113}"/>
          </ac:spMkLst>
        </pc:spChg>
        <pc:spChg chg="add mod">
          <ac:chgData name="Carlos Fco. Calvillo Cortés" userId="034d58e9e5bbb01b" providerId="LiveId" clId="{F2FE6F6A-5013-4662-B41F-47D74DB0F228}" dt="2022-10-11T06:02:51.578" v="18993" actId="1076"/>
          <ac:spMkLst>
            <pc:docMk/>
            <pc:sldMk cId="923828337" sldId="338"/>
            <ac:spMk id="163" creationId="{E45D1975-483A-66FA-AA1D-B70AA7BBDBC2}"/>
          </ac:spMkLst>
        </pc:spChg>
        <pc:spChg chg="add mod">
          <ac:chgData name="Carlos Fco. Calvillo Cortés" userId="034d58e9e5bbb01b" providerId="LiveId" clId="{F2FE6F6A-5013-4662-B41F-47D74DB0F228}" dt="2022-10-11T06:02:51.578" v="18993" actId="1076"/>
          <ac:spMkLst>
            <pc:docMk/>
            <pc:sldMk cId="923828337" sldId="338"/>
            <ac:spMk id="164" creationId="{D1F489F7-274A-4C9D-1921-2A577178784A}"/>
          </ac:spMkLst>
        </pc:spChg>
        <pc:spChg chg="add mod">
          <ac:chgData name="Carlos Fco. Calvillo Cortés" userId="034d58e9e5bbb01b" providerId="LiveId" clId="{F2FE6F6A-5013-4662-B41F-47D74DB0F228}" dt="2022-10-11T06:02:51.578" v="18993" actId="1076"/>
          <ac:spMkLst>
            <pc:docMk/>
            <pc:sldMk cId="923828337" sldId="338"/>
            <ac:spMk id="165" creationId="{3C2CAFC0-8C71-70F6-2E8D-994B4DE88E06}"/>
          </ac:spMkLst>
        </pc:spChg>
        <pc:spChg chg="add mod">
          <ac:chgData name="Carlos Fco. Calvillo Cortés" userId="034d58e9e5bbb01b" providerId="LiveId" clId="{F2FE6F6A-5013-4662-B41F-47D74DB0F228}" dt="2022-10-11T06:03:45.235" v="19002"/>
          <ac:spMkLst>
            <pc:docMk/>
            <pc:sldMk cId="923828337" sldId="338"/>
            <ac:spMk id="177" creationId="{44E52D6E-0EE2-EE20-6E78-FDDCBA7D2666}"/>
          </ac:spMkLst>
        </pc:spChg>
        <pc:cxnChg chg="mod">
          <ac:chgData name="Carlos Fco. Calvillo Cortés" userId="034d58e9e5bbb01b" providerId="LiveId" clId="{F2FE6F6A-5013-4662-B41F-47D74DB0F228}" dt="2022-10-11T06:02:22.412" v="18986" actId="14100"/>
          <ac:cxnSpMkLst>
            <pc:docMk/>
            <pc:sldMk cId="923828337" sldId="338"/>
            <ac:cxnSpMk id="25" creationId="{DA217437-22CC-8300-45C8-45C8254B4F9F}"/>
          </ac:cxnSpMkLst>
        </pc:cxnChg>
        <pc:cxnChg chg="del mod">
          <ac:chgData name="Carlos Fco. Calvillo Cortés" userId="034d58e9e5bbb01b" providerId="LiveId" clId="{F2FE6F6A-5013-4662-B41F-47D74DB0F228}" dt="2022-10-11T05:59:31.836" v="18945" actId="478"/>
          <ac:cxnSpMkLst>
            <pc:docMk/>
            <pc:sldMk cId="923828337" sldId="338"/>
            <ac:cxnSpMk id="75" creationId="{484D0D70-3CEE-57D4-3753-BFBD222087CD}"/>
          </ac:cxnSpMkLst>
        </pc:cxnChg>
        <pc:cxnChg chg="add del">
          <ac:chgData name="Carlos Fco. Calvillo Cortés" userId="034d58e9e5bbb01b" providerId="LiveId" clId="{F2FE6F6A-5013-4662-B41F-47D74DB0F228}" dt="2022-10-11T06:02:41.953" v="18991" actId="478"/>
          <ac:cxnSpMkLst>
            <pc:docMk/>
            <pc:sldMk cId="923828337" sldId="338"/>
            <ac:cxnSpMk id="80" creationId="{7E0D9F45-F87A-C812-8969-AF9B1D69D446}"/>
          </ac:cxnSpMkLst>
        </pc:cxnChg>
        <pc:cxnChg chg="del">
          <ac:chgData name="Carlos Fco. Calvillo Cortés" userId="034d58e9e5bbb01b" providerId="LiveId" clId="{F2FE6F6A-5013-4662-B41F-47D74DB0F228}" dt="2022-10-11T06:02:02.223" v="18976" actId="478"/>
          <ac:cxnSpMkLst>
            <pc:docMk/>
            <pc:sldMk cId="923828337" sldId="338"/>
            <ac:cxnSpMk id="86" creationId="{74BAA9D0-FA66-2F0F-9E5B-974F1E41C426}"/>
          </ac:cxnSpMkLst>
        </pc:cxnChg>
        <pc:cxnChg chg="del">
          <ac:chgData name="Carlos Fco. Calvillo Cortés" userId="034d58e9e5bbb01b" providerId="LiveId" clId="{F2FE6F6A-5013-4662-B41F-47D74DB0F228}" dt="2022-10-11T06:02:15.220" v="18983" actId="478"/>
          <ac:cxnSpMkLst>
            <pc:docMk/>
            <pc:sldMk cId="923828337" sldId="338"/>
            <ac:cxnSpMk id="89" creationId="{761FAAFE-2C6C-BE34-6D01-4AD537BC0882}"/>
          </ac:cxnSpMkLst>
        </pc:cxnChg>
        <pc:cxnChg chg="add del">
          <ac:chgData name="Carlos Fco. Calvillo Cortés" userId="034d58e9e5bbb01b" providerId="LiveId" clId="{F2FE6F6A-5013-4662-B41F-47D74DB0F228}" dt="2022-10-11T06:02:41.953" v="18991" actId="478"/>
          <ac:cxnSpMkLst>
            <pc:docMk/>
            <pc:sldMk cId="923828337" sldId="338"/>
            <ac:cxnSpMk id="92" creationId="{60A0671F-E3EA-565D-7406-507C513978C4}"/>
          </ac:cxnSpMkLst>
        </pc:cxnChg>
        <pc:cxnChg chg="del">
          <ac:chgData name="Carlos Fco. Calvillo Cortés" userId="034d58e9e5bbb01b" providerId="LiveId" clId="{F2FE6F6A-5013-4662-B41F-47D74DB0F228}" dt="2022-10-11T06:02:01.488" v="18975" actId="478"/>
          <ac:cxnSpMkLst>
            <pc:docMk/>
            <pc:sldMk cId="923828337" sldId="338"/>
            <ac:cxnSpMk id="95" creationId="{D9FBC4D7-838C-C101-7E39-7415C54DF496}"/>
          </ac:cxnSpMkLst>
        </pc:cxnChg>
        <pc:cxnChg chg="add del">
          <ac:chgData name="Carlos Fco. Calvillo Cortés" userId="034d58e9e5bbb01b" providerId="LiveId" clId="{F2FE6F6A-5013-4662-B41F-47D74DB0F228}" dt="2022-10-11T06:02:41.953" v="18991" actId="478"/>
          <ac:cxnSpMkLst>
            <pc:docMk/>
            <pc:sldMk cId="923828337" sldId="338"/>
            <ac:cxnSpMk id="96" creationId="{3131080D-E469-A7D6-239E-CBC97D767042}"/>
          </ac:cxnSpMkLst>
        </pc:cxnChg>
        <pc:cxnChg chg="del">
          <ac:chgData name="Carlos Fco. Calvillo Cortés" userId="034d58e9e5bbb01b" providerId="LiveId" clId="{F2FE6F6A-5013-4662-B41F-47D74DB0F228}" dt="2022-10-11T06:02:14.292" v="18982" actId="478"/>
          <ac:cxnSpMkLst>
            <pc:docMk/>
            <pc:sldMk cId="923828337" sldId="338"/>
            <ac:cxnSpMk id="97" creationId="{6E7E8662-3F65-90CA-D4C2-3D1F5062193F}"/>
          </ac:cxnSpMkLst>
        </pc:cxnChg>
        <pc:cxnChg chg="add del">
          <ac:chgData name="Carlos Fco. Calvillo Cortés" userId="034d58e9e5bbb01b" providerId="LiveId" clId="{F2FE6F6A-5013-4662-B41F-47D74DB0F228}" dt="2022-10-11T06:02:41.953" v="18991" actId="478"/>
          <ac:cxnSpMkLst>
            <pc:docMk/>
            <pc:sldMk cId="923828337" sldId="338"/>
            <ac:cxnSpMk id="114" creationId="{7E1BE969-1300-D216-F978-2A13A18FC993}"/>
          </ac:cxnSpMkLst>
        </pc:cxnChg>
        <pc:cxnChg chg="add del">
          <ac:chgData name="Carlos Fco. Calvillo Cortés" userId="034d58e9e5bbb01b" providerId="LiveId" clId="{F2FE6F6A-5013-4662-B41F-47D74DB0F228}" dt="2022-10-11T06:02:41.953" v="18991" actId="478"/>
          <ac:cxnSpMkLst>
            <pc:docMk/>
            <pc:sldMk cId="923828337" sldId="338"/>
            <ac:cxnSpMk id="117" creationId="{CEE5E69A-5678-3F6E-BD9D-AEEAD8E86BC8}"/>
          </ac:cxnSpMkLst>
        </pc:cxnChg>
        <pc:cxnChg chg="add del">
          <ac:chgData name="Carlos Fco. Calvillo Cortés" userId="034d58e9e5bbb01b" providerId="LiveId" clId="{F2FE6F6A-5013-4662-B41F-47D74DB0F228}" dt="2022-10-11T06:02:41.953" v="18991" actId="478"/>
          <ac:cxnSpMkLst>
            <pc:docMk/>
            <pc:sldMk cId="923828337" sldId="338"/>
            <ac:cxnSpMk id="118" creationId="{2B25FDB1-4095-7269-F313-85DD657877FE}"/>
          </ac:cxnSpMkLst>
        </pc:cxnChg>
        <pc:cxnChg chg="add del">
          <ac:chgData name="Carlos Fco. Calvillo Cortés" userId="034d58e9e5bbb01b" providerId="LiveId" clId="{F2FE6F6A-5013-4662-B41F-47D74DB0F228}" dt="2022-10-11T06:02:41.953" v="18991" actId="478"/>
          <ac:cxnSpMkLst>
            <pc:docMk/>
            <pc:sldMk cId="923828337" sldId="338"/>
            <ac:cxnSpMk id="120" creationId="{889A6C3C-FC5F-320D-8E15-A73AA944D18C}"/>
          </ac:cxnSpMkLst>
        </pc:cxnChg>
        <pc:cxnChg chg="add del">
          <ac:chgData name="Carlos Fco. Calvillo Cortés" userId="034d58e9e5bbb01b" providerId="LiveId" clId="{F2FE6F6A-5013-4662-B41F-47D74DB0F228}" dt="2022-10-11T06:02:41.953" v="18991" actId="478"/>
          <ac:cxnSpMkLst>
            <pc:docMk/>
            <pc:sldMk cId="923828337" sldId="338"/>
            <ac:cxnSpMk id="122" creationId="{F6BED09F-5485-9802-77FC-08D33FD0AF93}"/>
          </ac:cxnSpMkLst>
        </pc:cxnChg>
        <pc:cxnChg chg="add del">
          <ac:chgData name="Carlos Fco. Calvillo Cortés" userId="034d58e9e5bbb01b" providerId="LiveId" clId="{F2FE6F6A-5013-4662-B41F-47D74DB0F228}" dt="2022-10-11T06:02:41.953" v="18991" actId="478"/>
          <ac:cxnSpMkLst>
            <pc:docMk/>
            <pc:sldMk cId="923828337" sldId="338"/>
            <ac:cxnSpMk id="124" creationId="{05802028-09F5-8597-AF4B-718B6AACB9AE}"/>
          </ac:cxnSpMkLst>
        </pc:cxnChg>
        <pc:cxnChg chg="add del">
          <ac:chgData name="Carlos Fco. Calvillo Cortés" userId="034d58e9e5bbb01b" providerId="LiveId" clId="{F2FE6F6A-5013-4662-B41F-47D74DB0F228}" dt="2022-10-11T06:02:41.953" v="18991" actId="478"/>
          <ac:cxnSpMkLst>
            <pc:docMk/>
            <pc:sldMk cId="923828337" sldId="338"/>
            <ac:cxnSpMk id="125" creationId="{5203ECDD-93AF-9455-6986-FF109830393A}"/>
          </ac:cxnSpMkLst>
        </pc:cxnChg>
        <pc:cxnChg chg="add del">
          <ac:chgData name="Carlos Fco. Calvillo Cortés" userId="034d58e9e5bbb01b" providerId="LiveId" clId="{F2FE6F6A-5013-4662-B41F-47D74DB0F228}" dt="2022-10-11T06:02:41.953" v="18991" actId="478"/>
          <ac:cxnSpMkLst>
            <pc:docMk/>
            <pc:sldMk cId="923828337" sldId="338"/>
            <ac:cxnSpMk id="126" creationId="{EA558B60-5FC8-3554-87DC-7EDEE1722C56}"/>
          </ac:cxnSpMkLst>
        </pc:cxnChg>
        <pc:cxnChg chg="add del">
          <ac:chgData name="Carlos Fco. Calvillo Cortés" userId="034d58e9e5bbb01b" providerId="LiveId" clId="{F2FE6F6A-5013-4662-B41F-47D74DB0F228}" dt="2022-10-11T06:02:41.953" v="18991" actId="478"/>
          <ac:cxnSpMkLst>
            <pc:docMk/>
            <pc:sldMk cId="923828337" sldId="338"/>
            <ac:cxnSpMk id="128" creationId="{FCBB610B-42D9-0AD9-2B53-FD4897DDB371}"/>
          </ac:cxnSpMkLst>
        </pc:cxnChg>
        <pc:cxnChg chg="add del">
          <ac:chgData name="Carlos Fco. Calvillo Cortés" userId="034d58e9e5bbb01b" providerId="LiveId" clId="{F2FE6F6A-5013-4662-B41F-47D74DB0F228}" dt="2022-10-11T06:02:41.953" v="18991" actId="478"/>
          <ac:cxnSpMkLst>
            <pc:docMk/>
            <pc:sldMk cId="923828337" sldId="338"/>
            <ac:cxnSpMk id="131" creationId="{0EA520E3-0F44-AFA1-E84F-23F8BA656BA8}"/>
          </ac:cxnSpMkLst>
        </pc:cxnChg>
        <pc:cxnChg chg="add del">
          <ac:chgData name="Carlos Fco. Calvillo Cortés" userId="034d58e9e5bbb01b" providerId="LiveId" clId="{F2FE6F6A-5013-4662-B41F-47D74DB0F228}" dt="2022-10-11T06:02:41.953" v="18991" actId="478"/>
          <ac:cxnSpMkLst>
            <pc:docMk/>
            <pc:sldMk cId="923828337" sldId="338"/>
            <ac:cxnSpMk id="132" creationId="{B130F45B-AEEE-4006-3239-D301D2E7BE76}"/>
          </ac:cxnSpMkLst>
        </pc:cxnChg>
        <pc:cxnChg chg="add del">
          <ac:chgData name="Carlos Fco. Calvillo Cortés" userId="034d58e9e5bbb01b" providerId="LiveId" clId="{F2FE6F6A-5013-4662-B41F-47D74DB0F228}" dt="2022-10-11T06:02:41.953" v="18991" actId="478"/>
          <ac:cxnSpMkLst>
            <pc:docMk/>
            <pc:sldMk cId="923828337" sldId="338"/>
            <ac:cxnSpMk id="133" creationId="{B304529C-B188-2009-5AAC-12A23A79E129}"/>
          </ac:cxnSpMkLst>
        </pc:cxnChg>
        <pc:cxnChg chg="add del">
          <ac:chgData name="Carlos Fco. Calvillo Cortés" userId="034d58e9e5bbb01b" providerId="LiveId" clId="{F2FE6F6A-5013-4662-B41F-47D74DB0F228}" dt="2022-10-11T06:02:41.953" v="18991" actId="478"/>
          <ac:cxnSpMkLst>
            <pc:docMk/>
            <pc:sldMk cId="923828337" sldId="338"/>
            <ac:cxnSpMk id="134" creationId="{8A181F8E-267E-08C6-9B64-462A17AD06E1}"/>
          </ac:cxnSpMkLst>
        </pc:cxnChg>
        <pc:cxnChg chg="add del">
          <ac:chgData name="Carlos Fco. Calvillo Cortés" userId="034d58e9e5bbb01b" providerId="LiveId" clId="{F2FE6F6A-5013-4662-B41F-47D74DB0F228}" dt="2022-10-11T06:02:41.953" v="18991" actId="478"/>
          <ac:cxnSpMkLst>
            <pc:docMk/>
            <pc:sldMk cId="923828337" sldId="338"/>
            <ac:cxnSpMk id="137" creationId="{9A05EF80-0AF7-7400-A449-6C583A30207E}"/>
          </ac:cxnSpMkLst>
        </pc:cxnChg>
        <pc:cxnChg chg="add del mod">
          <ac:chgData name="Carlos Fco. Calvillo Cortés" userId="034d58e9e5bbb01b" providerId="LiveId" clId="{F2FE6F6A-5013-4662-B41F-47D74DB0F228}" dt="2022-10-11T06:02:37.537" v="18989"/>
          <ac:cxnSpMkLst>
            <pc:docMk/>
            <pc:sldMk cId="923828337" sldId="338"/>
            <ac:cxnSpMk id="144" creationId="{3983311A-D36E-F315-B15C-34434CF14DDC}"/>
          </ac:cxnSpMkLst>
        </pc:cxnChg>
        <pc:cxnChg chg="add del mod">
          <ac:chgData name="Carlos Fco. Calvillo Cortés" userId="034d58e9e5bbb01b" providerId="LiveId" clId="{F2FE6F6A-5013-4662-B41F-47D74DB0F228}" dt="2022-10-11T06:02:37.537" v="18989"/>
          <ac:cxnSpMkLst>
            <pc:docMk/>
            <pc:sldMk cId="923828337" sldId="338"/>
            <ac:cxnSpMk id="145" creationId="{B930CF8D-E67B-64F6-39AF-6DEDB860E248}"/>
          </ac:cxnSpMkLst>
        </pc:cxnChg>
        <pc:cxnChg chg="add del mod">
          <ac:chgData name="Carlos Fco. Calvillo Cortés" userId="034d58e9e5bbb01b" providerId="LiveId" clId="{F2FE6F6A-5013-4662-B41F-47D74DB0F228}" dt="2022-10-11T06:02:37.537" v="18989"/>
          <ac:cxnSpMkLst>
            <pc:docMk/>
            <pc:sldMk cId="923828337" sldId="338"/>
            <ac:cxnSpMk id="146" creationId="{5B34DB89-D73A-2B56-B28F-394931DD8E37}"/>
          </ac:cxnSpMkLst>
        </pc:cxnChg>
        <pc:cxnChg chg="add del mod">
          <ac:chgData name="Carlos Fco. Calvillo Cortés" userId="034d58e9e5bbb01b" providerId="LiveId" clId="{F2FE6F6A-5013-4662-B41F-47D74DB0F228}" dt="2022-10-11T06:02:37.537" v="18989"/>
          <ac:cxnSpMkLst>
            <pc:docMk/>
            <pc:sldMk cId="923828337" sldId="338"/>
            <ac:cxnSpMk id="147" creationId="{A365F744-41FE-1AED-78E3-AB7FDD19C171}"/>
          </ac:cxnSpMkLst>
        </pc:cxnChg>
        <pc:cxnChg chg="add del mod">
          <ac:chgData name="Carlos Fco. Calvillo Cortés" userId="034d58e9e5bbb01b" providerId="LiveId" clId="{F2FE6F6A-5013-4662-B41F-47D74DB0F228}" dt="2022-10-11T06:02:37.537" v="18989"/>
          <ac:cxnSpMkLst>
            <pc:docMk/>
            <pc:sldMk cId="923828337" sldId="338"/>
            <ac:cxnSpMk id="148" creationId="{400CD601-A109-3B04-EFDE-73D3A9745365}"/>
          </ac:cxnSpMkLst>
        </pc:cxnChg>
        <pc:cxnChg chg="add del mod">
          <ac:chgData name="Carlos Fco. Calvillo Cortés" userId="034d58e9e5bbb01b" providerId="LiveId" clId="{F2FE6F6A-5013-4662-B41F-47D74DB0F228}" dt="2022-10-11T06:02:37.537" v="18989"/>
          <ac:cxnSpMkLst>
            <pc:docMk/>
            <pc:sldMk cId="923828337" sldId="338"/>
            <ac:cxnSpMk id="149" creationId="{2886585B-56D0-6FD2-3A3E-17BD3AC3F11D}"/>
          </ac:cxnSpMkLst>
        </pc:cxnChg>
        <pc:cxnChg chg="add del mod">
          <ac:chgData name="Carlos Fco. Calvillo Cortés" userId="034d58e9e5bbb01b" providerId="LiveId" clId="{F2FE6F6A-5013-4662-B41F-47D74DB0F228}" dt="2022-10-11T06:02:37.537" v="18989"/>
          <ac:cxnSpMkLst>
            <pc:docMk/>
            <pc:sldMk cId="923828337" sldId="338"/>
            <ac:cxnSpMk id="150" creationId="{576368B1-5CE0-B06B-8617-E0DDD86F1A05}"/>
          </ac:cxnSpMkLst>
        </pc:cxnChg>
        <pc:cxnChg chg="add del mod">
          <ac:chgData name="Carlos Fco. Calvillo Cortés" userId="034d58e9e5bbb01b" providerId="LiveId" clId="{F2FE6F6A-5013-4662-B41F-47D74DB0F228}" dt="2022-10-11T06:02:37.537" v="18989"/>
          <ac:cxnSpMkLst>
            <pc:docMk/>
            <pc:sldMk cId="923828337" sldId="338"/>
            <ac:cxnSpMk id="151" creationId="{F639B15D-6EAF-3A09-AE92-B1FE989F4E2F}"/>
          </ac:cxnSpMkLst>
        </pc:cxnChg>
        <pc:cxnChg chg="add del mod">
          <ac:chgData name="Carlos Fco. Calvillo Cortés" userId="034d58e9e5bbb01b" providerId="LiveId" clId="{F2FE6F6A-5013-4662-B41F-47D74DB0F228}" dt="2022-10-11T06:02:37.537" v="18989"/>
          <ac:cxnSpMkLst>
            <pc:docMk/>
            <pc:sldMk cId="923828337" sldId="338"/>
            <ac:cxnSpMk id="152" creationId="{3E07A5EE-31D8-E866-D68F-572F61AE2A3C}"/>
          </ac:cxnSpMkLst>
        </pc:cxnChg>
        <pc:cxnChg chg="add del mod">
          <ac:chgData name="Carlos Fco. Calvillo Cortés" userId="034d58e9e5bbb01b" providerId="LiveId" clId="{F2FE6F6A-5013-4662-B41F-47D74DB0F228}" dt="2022-10-11T06:02:37.537" v="18989"/>
          <ac:cxnSpMkLst>
            <pc:docMk/>
            <pc:sldMk cId="923828337" sldId="338"/>
            <ac:cxnSpMk id="153" creationId="{F97E3799-365E-1BCD-687C-6E01B6BEBCD7}"/>
          </ac:cxnSpMkLst>
        </pc:cxnChg>
        <pc:cxnChg chg="add mod">
          <ac:chgData name="Carlos Fco. Calvillo Cortés" userId="034d58e9e5bbb01b" providerId="LiveId" clId="{F2FE6F6A-5013-4662-B41F-47D74DB0F228}" dt="2022-10-11T06:02:51.578" v="18993" actId="1076"/>
          <ac:cxnSpMkLst>
            <pc:docMk/>
            <pc:sldMk cId="923828337" sldId="338"/>
            <ac:cxnSpMk id="166" creationId="{A09A420E-7CD5-A675-DCB0-0B8D6EA10303}"/>
          </ac:cxnSpMkLst>
        </pc:cxnChg>
        <pc:cxnChg chg="add mod">
          <ac:chgData name="Carlos Fco. Calvillo Cortés" userId="034d58e9e5bbb01b" providerId="LiveId" clId="{F2FE6F6A-5013-4662-B41F-47D74DB0F228}" dt="2022-10-11T06:02:51.578" v="18993" actId="1076"/>
          <ac:cxnSpMkLst>
            <pc:docMk/>
            <pc:sldMk cId="923828337" sldId="338"/>
            <ac:cxnSpMk id="167" creationId="{F4AF00D8-B2C3-1A67-19CC-74AFE9924E59}"/>
          </ac:cxnSpMkLst>
        </pc:cxnChg>
        <pc:cxnChg chg="add mod">
          <ac:chgData name="Carlos Fco. Calvillo Cortés" userId="034d58e9e5bbb01b" providerId="LiveId" clId="{F2FE6F6A-5013-4662-B41F-47D74DB0F228}" dt="2022-10-11T06:02:51.578" v="18993" actId="1076"/>
          <ac:cxnSpMkLst>
            <pc:docMk/>
            <pc:sldMk cId="923828337" sldId="338"/>
            <ac:cxnSpMk id="168" creationId="{2D309FCF-7B58-3B77-05AA-24CDC581D58F}"/>
          </ac:cxnSpMkLst>
        </pc:cxnChg>
        <pc:cxnChg chg="add mod">
          <ac:chgData name="Carlos Fco. Calvillo Cortés" userId="034d58e9e5bbb01b" providerId="LiveId" clId="{F2FE6F6A-5013-4662-B41F-47D74DB0F228}" dt="2022-10-11T06:02:51.578" v="18993" actId="1076"/>
          <ac:cxnSpMkLst>
            <pc:docMk/>
            <pc:sldMk cId="923828337" sldId="338"/>
            <ac:cxnSpMk id="169" creationId="{808A84AD-9D97-658C-25B5-F20C350F34A3}"/>
          </ac:cxnSpMkLst>
        </pc:cxnChg>
        <pc:cxnChg chg="add mod">
          <ac:chgData name="Carlos Fco. Calvillo Cortés" userId="034d58e9e5bbb01b" providerId="LiveId" clId="{F2FE6F6A-5013-4662-B41F-47D74DB0F228}" dt="2022-10-11T06:02:51.578" v="18993" actId="1076"/>
          <ac:cxnSpMkLst>
            <pc:docMk/>
            <pc:sldMk cId="923828337" sldId="338"/>
            <ac:cxnSpMk id="170" creationId="{1B80D379-3A7B-7970-7791-8B9EDAAECC0D}"/>
          </ac:cxnSpMkLst>
        </pc:cxnChg>
        <pc:cxnChg chg="add mod">
          <ac:chgData name="Carlos Fco. Calvillo Cortés" userId="034d58e9e5bbb01b" providerId="LiveId" clId="{F2FE6F6A-5013-4662-B41F-47D74DB0F228}" dt="2022-10-11T06:02:51.578" v="18993" actId="1076"/>
          <ac:cxnSpMkLst>
            <pc:docMk/>
            <pc:sldMk cId="923828337" sldId="338"/>
            <ac:cxnSpMk id="171" creationId="{9C3FCF37-7D7B-262D-D054-7EDFF3DE6A9E}"/>
          </ac:cxnSpMkLst>
        </pc:cxnChg>
        <pc:cxnChg chg="add mod">
          <ac:chgData name="Carlos Fco. Calvillo Cortés" userId="034d58e9e5bbb01b" providerId="LiveId" clId="{F2FE6F6A-5013-4662-B41F-47D74DB0F228}" dt="2022-10-11T06:02:51.578" v="18993" actId="1076"/>
          <ac:cxnSpMkLst>
            <pc:docMk/>
            <pc:sldMk cId="923828337" sldId="338"/>
            <ac:cxnSpMk id="172" creationId="{0F58A2FA-A619-29D0-87B4-E0F83A7B448D}"/>
          </ac:cxnSpMkLst>
        </pc:cxnChg>
        <pc:cxnChg chg="add mod">
          <ac:chgData name="Carlos Fco. Calvillo Cortés" userId="034d58e9e5bbb01b" providerId="LiveId" clId="{F2FE6F6A-5013-4662-B41F-47D74DB0F228}" dt="2022-10-11T06:02:51.578" v="18993" actId="1076"/>
          <ac:cxnSpMkLst>
            <pc:docMk/>
            <pc:sldMk cId="923828337" sldId="338"/>
            <ac:cxnSpMk id="173" creationId="{BD84542C-972E-10B4-899C-E667A0C2B3D6}"/>
          </ac:cxnSpMkLst>
        </pc:cxnChg>
        <pc:cxnChg chg="add mod">
          <ac:chgData name="Carlos Fco. Calvillo Cortés" userId="034d58e9e5bbb01b" providerId="LiveId" clId="{F2FE6F6A-5013-4662-B41F-47D74DB0F228}" dt="2022-10-11T06:02:51.578" v="18993" actId="1076"/>
          <ac:cxnSpMkLst>
            <pc:docMk/>
            <pc:sldMk cId="923828337" sldId="338"/>
            <ac:cxnSpMk id="174" creationId="{25D8A8B4-42BE-13B5-EA68-2C96B87D5FCC}"/>
          </ac:cxnSpMkLst>
        </pc:cxnChg>
        <pc:cxnChg chg="add mod">
          <ac:chgData name="Carlos Fco. Calvillo Cortés" userId="034d58e9e5bbb01b" providerId="LiveId" clId="{F2FE6F6A-5013-4662-B41F-47D74DB0F228}" dt="2022-10-11T06:02:51.578" v="18993" actId="1076"/>
          <ac:cxnSpMkLst>
            <pc:docMk/>
            <pc:sldMk cId="923828337" sldId="338"/>
            <ac:cxnSpMk id="175" creationId="{2D10D579-A5A7-8F7E-9DB4-4A6B72858111}"/>
          </ac:cxnSpMkLst>
        </pc:cxnChg>
        <pc:cxnChg chg="add mod">
          <ac:chgData name="Carlos Fco. Calvillo Cortés" userId="034d58e9e5bbb01b" providerId="LiveId" clId="{F2FE6F6A-5013-4662-B41F-47D74DB0F228}" dt="2022-10-11T06:02:51.578" v="18993" actId="1076"/>
          <ac:cxnSpMkLst>
            <pc:docMk/>
            <pc:sldMk cId="923828337" sldId="338"/>
            <ac:cxnSpMk id="176" creationId="{57E7BA4B-F801-D033-A440-E7C75A53F31E}"/>
          </ac:cxnSpMkLst>
        </pc:cxnChg>
      </pc:sldChg>
      <pc:sldChg chg="add del">
        <pc:chgData name="Carlos Fco. Calvillo Cortés" userId="034d58e9e5bbb01b" providerId="LiveId" clId="{F2FE6F6A-5013-4662-B41F-47D74DB0F228}" dt="2022-10-11T06:10:58.230" v="19103" actId="47"/>
        <pc:sldMkLst>
          <pc:docMk/>
          <pc:sldMk cId="4036203298" sldId="339"/>
        </pc:sldMkLst>
      </pc:sldChg>
      <pc:sldChg chg="addSp modSp add mod">
        <pc:chgData name="Carlos Fco. Calvillo Cortés" userId="034d58e9e5bbb01b" providerId="LiveId" clId="{F2FE6F6A-5013-4662-B41F-47D74DB0F228}" dt="2022-10-11T06:14:10.851" v="19136" actId="20577"/>
        <pc:sldMkLst>
          <pc:docMk/>
          <pc:sldMk cId="174837134" sldId="340"/>
        </pc:sldMkLst>
        <pc:spChg chg="add mod">
          <ac:chgData name="Carlos Fco. Calvillo Cortés" userId="034d58e9e5bbb01b" providerId="LiveId" clId="{F2FE6F6A-5013-4662-B41F-47D74DB0F228}" dt="2022-10-11T06:04:33.551" v="19012" actId="14100"/>
          <ac:spMkLst>
            <pc:docMk/>
            <pc:sldMk cId="174837134" sldId="340"/>
            <ac:spMk id="4" creationId="{DA07A105-9941-7263-0178-F8E616EB14C1}"/>
          </ac:spMkLst>
        </pc:spChg>
        <pc:spChg chg="mod">
          <ac:chgData name="Carlos Fco. Calvillo Cortés" userId="034d58e9e5bbb01b" providerId="LiveId" clId="{F2FE6F6A-5013-4662-B41F-47D74DB0F228}" dt="2022-10-11T06:14:10.851" v="19136" actId="20577"/>
          <ac:spMkLst>
            <pc:docMk/>
            <pc:sldMk cId="174837134" sldId="340"/>
            <ac:spMk id="29" creationId="{F1B7CEEA-7A6B-F659-DDCF-B3E519BA62A0}"/>
          </ac:spMkLst>
        </pc:spChg>
      </pc:sldChg>
      <pc:sldChg chg="addSp delSp modSp add mod">
        <pc:chgData name="Carlos Fco. Calvillo Cortés" userId="034d58e9e5bbb01b" providerId="LiveId" clId="{F2FE6F6A-5013-4662-B41F-47D74DB0F228}" dt="2022-10-11T06:14:12.826" v="19137" actId="20577"/>
        <pc:sldMkLst>
          <pc:docMk/>
          <pc:sldMk cId="3906215914" sldId="341"/>
        </pc:sldMkLst>
        <pc:spChg chg="add del">
          <ac:chgData name="Carlos Fco. Calvillo Cortés" userId="034d58e9e5bbb01b" providerId="LiveId" clId="{F2FE6F6A-5013-4662-B41F-47D74DB0F228}" dt="2022-10-11T06:05:39.064" v="19023" actId="478"/>
          <ac:spMkLst>
            <pc:docMk/>
            <pc:sldMk cId="3906215914" sldId="341"/>
            <ac:spMk id="4" creationId="{DA07A105-9941-7263-0178-F8E616EB14C1}"/>
          </ac:spMkLst>
        </pc:spChg>
        <pc:spChg chg="add del mod">
          <ac:chgData name="Carlos Fco. Calvillo Cortés" userId="034d58e9e5bbb01b" providerId="LiveId" clId="{F2FE6F6A-5013-4662-B41F-47D74DB0F228}" dt="2022-10-11T06:04:48.804" v="19015"/>
          <ac:spMkLst>
            <pc:docMk/>
            <pc:sldMk cId="3906215914" sldId="341"/>
            <ac:spMk id="5" creationId="{77B3C80E-0C7E-FCE0-BD30-5B1A3BBA0286}"/>
          </ac:spMkLst>
        </pc:spChg>
        <pc:spChg chg="add del mod">
          <ac:chgData name="Carlos Fco. Calvillo Cortés" userId="034d58e9e5bbb01b" providerId="LiveId" clId="{F2FE6F6A-5013-4662-B41F-47D74DB0F228}" dt="2022-10-11T06:04:48.804" v="19015"/>
          <ac:spMkLst>
            <pc:docMk/>
            <pc:sldMk cId="3906215914" sldId="341"/>
            <ac:spMk id="6" creationId="{3A7ACDBE-BA62-2FDC-FF0B-B04ED31CB2ED}"/>
          </ac:spMkLst>
        </pc:spChg>
        <pc:spChg chg="add mod">
          <ac:chgData name="Carlos Fco. Calvillo Cortés" userId="034d58e9e5bbb01b" providerId="LiveId" clId="{F2FE6F6A-5013-4662-B41F-47D74DB0F228}" dt="2022-10-11T06:04:56.287" v="19016"/>
          <ac:spMkLst>
            <pc:docMk/>
            <pc:sldMk cId="3906215914" sldId="341"/>
            <ac:spMk id="20" creationId="{4828D5F7-A34A-6AA6-6E0F-01D147CA9F4C}"/>
          </ac:spMkLst>
        </pc:spChg>
        <pc:spChg chg="add mod">
          <ac:chgData name="Carlos Fco. Calvillo Cortés" userId="034d58e9e5bbb01b" providerId="LiveId" clId="{F2FE6F6A-5013-4662-B41F-47D74DB0F228}" dt="2022-10-11T06:04:56.287" v="19016"/>
          <ac:spMkLst>
            <pc:docMk/>
            <pc:sldMk cId="3906215914" sldId="341"/>
            <ac:spMk id="24" creationId="{64D166FB-9D2D-C869-E1D0-9B5FFEBA5616}"/>
          </ac:spMkLst>
        </pc:spChg>
        <pc:spChg chg="mod">
          <ac:chgData name="Carlos Fco. Calvillo Cortés" userId="034d58e9e5bbb01b" providerId="LiveId" clId="{F2FE6F6A-5013-4662-B41F-47D74DB0F228}" dt="2022-10-11T06:14:12.826" v="19137" actId="20577"/>
          <ac:spMkLst>
            <pc:docMk/>
            <pc:sldMk cId="3906215914" sldId="341"/>
            <ac:spMk id="29" creationId="{F1B7CEEA-7A6B-F659-DDCF-B3E519BA62A0}"/>
          </ac:spMkLst>
        </pc:spChg>
        <pc:spChg chg="add del mod">
          <ac:chgData name="Carlos Fco. Calvillo Cortés" userId="034d58e9e5bbb01b" providerId="LiveId" clId="{F2FE6F6A-5013-4662-B41F-47D74DB0F228}" dt="2022-10-11T06:12:17.507" v="19118"/>
          <ac:spMkLst>
            <pc:docMk/>
            <pc:sldMk cId="3906215914" sldId="341"/>
            <ac:spMk id="48" creationId="{5F7AFA4C-B219-AF10-BB3B-B8CA34E1AFD7}"/>
          </ac:spMkLst>
        </pc:spChg>
        <pc:spChg chg="add mod">
          <ac:chgData name="Carlos Fco. Calvillo Cortés" userId="034d58e9e5bbb01b" providerId="LiveId" clId="{F2FE6F6A-5013-4662-B41F-47D74DB0F228}" dt="2022-10-11T06:12:23.740" v="19120" actId="1076"/>
          <ac:spMkLst>
            <pc:docMk/>
            <pc:sldMk cId="3906215914" sldId="341"/>
            <ac:spMk id="49" creationId="{87629167-85EC-A45C-019A-A64EAB18AD32}"/>
          </ac:spMkLst>
        </pc:spChg>
        <pc:cxnChg chg="add del mod">
          <ac:chgData name="Carlos Fco. Calvillo Cortés" userId="034d58e9e5bbb01b" providerId="LiveId" clId="{F2FE6F6A-5013-4662-B41F-47D74DB0F228}" dt="2022-10-11T06:04:48.804" v="19015"/>
          <ac:cxnSpMkLst>
            <pc:docMk/>
            <pc:sldMk cId="3906215914" sldId="341"/>
            <ac:cxnSpMk id="18" creationId="{BC450E56-A36B-B582-B4BC-3122C86FFCDC}"/>
          </ac:cxnSpMkLst>
        </pc:cxnChg>
        <pc:cxnChg chg="add mod">
          <ac:chgData name="Carlos Fco. Calvillo Cortés" userId="034d58e9e5bbb01b" providerId="LiveId" clId="{F2FE6F6A-5013-4662-B41F-47D74DB0F228}" dt="2022-10-11T06:13:15.216" v="19130" actId="208"/>
          <ac:cxnSpMkLst>
            <pc:docMk/>
            <pc:sldMk cId="3906215914" sldId="341"/>
            <ac:cxnSpMk id="22" creationId="{465976EF-09FB-FA5E-4051-88BB39799B2C}"/>
          </ac:cxnSpMkLst>
        </pc:cxnChg>
        <pc:cxnChg chg="add mod">
          <ac:chgData name="Carlos Fco. Calvillo Cortés" userId="034d58e9e5bbb01b" providerId="LiveId" clId="{F2FE6F6A-5013-4662-B41F-47D74DB0F228}" dt="2022-10-11T06:13:15.216" v="19130" actId="208"/>
          <ac:cxnSpMkLst>
            <pc:docMk/>
            <pc:sldMk cId="3906215914" sldId="341"/>
            <ac:cxnSpMk id="50" creationId="{D311C976-C37D-3555-2120-D44487CAF556}"/>
          </ac:cxnSpMkLst>
        </pc:cxnChg>
      </pc:sldChg>
      <pc:sldChg chg="addSp delSp modSp add mod">
        <pc:chgData name="Carlos Fco. Calvillo Cortés" userId="034d58e9e5bbb01b" providerId="LiveId" clId="{F2FE6F6A-5013-4662-B41F-47D74DB0F228}" dt="2022-10-11T06:14:15.322" v="19138" actId="6549"/>
        <pc:sldMkLst>
          <pc:docMk/>
          <pc:sldMk cId="3227138430" sldId="342"/>
        </pc:sldMkLst>
        <pc:spChg chg="mod">
          <ac:chgData name="Carlos Fco. Calvillo Cortés" userId="034d58e9e5bbb01b" providerId="LiveId" clId="{F2FE6F6A-5013-4662-B41F-47D74DB0F228}" dt="2022-10-11T06:05:57.115" v="19030" actId="14100"/>
          <ac:spMkLst>
            <pc:docMk/>
            <pc:sldMk cId="3227138430" sldId="342"/>
            <ac:spMk id="4" creationId="{DA07A105-9941-7263-0178-F8E616EB14C1}"/>
          </ac:spMkLst>
        </pc:spChg>
        <pc:spChg chg="add mod">
          <ac:chgData name="Carlos Fco. Calvillo Cortés" userId="034d58e9e5bbb01b" providerId="LiveId" clId="{F2FE6F6A-5013-4662-B41F-47D74DB0F228}" dt="2022-10-11T06:06:20.591" v="19037" actId="14100"/>
          <ac:spMkLst>
            <pc:docMk/>
            <pc:sldMk cId="3227138430" sldId="342"/>
            <ac:spMk id="18" creationId="{234C4A20-AB7D-AE67-3E9A-F1678656EC5D}"/>
          </ac:spMkLst>
        </pc:spChg>
        <pc:spChg chg="del">
          <ac:chgData name="Carlos Fco. Calvillo Cortés" userId="034d58e9e5bbb01b" providerId="LiveId" clId="{F2FE6F6A-5013-4662-B41F-47D74DB0F228}" dt="2022-10-11T06:05:51.627" v="19027" actId="478"/>
          <ac:spMkLst>
            <pc:docMk/>
            <pc:sldMk cId="3227138430" sldId="342"/>
            <ac:spMk id="20" creationId="{4828D5F7-A34A-6AA6-6E0F-01D147CA9F4C}"/>
          </ac:spMkLst>
        </pc:spChg>
        <pc:spChg chg="del">
          <ac:chgData name="Carlos Fco. Calvillo Cortés" userId="034d58e9e5bbb01b" providerId="LiveId" clId="{F2FE6F6A-5013-4662-B41F-47D74DB0F228}" dt="2022-10-11T06:05:53.386" v="19029" actId="478"/>
          <ac:spMkLst>
            <pc:docMk/>
            <pc:sldMk cId="3227138430" sldId="342"/>
            <ac:spMk id="24" creationId="{64D166FB-9D2D-C869-E1D0-9B5FFEBA5616}"/>
          </ac:spMkLst>
        </pc:spChg>
        <pc:spChg chg="mod">
          <ac:chgData name="Carlos Fco. Calvillo Cortés" userId="034d58e9e5bbb01b" providerId="LiveId" clId="{F2FE6F6A-5013-4662-B41F-47D74DB0F228}" dt="2022-10-11T06:14:15.322" v="19138" actId="6549"/>
          <ac:spMkLst>
            <pc:docMk/>
            <pc:sldMk cId="3227138430" sldId="342"/>
            <ac:spMk id="29" creationId="{F1B7CEEA-7A6B-F659-DDCF-B3E519BA62A0}"/>
          </ac:spMkLst>
        </pc:spChg>
        <pc:picChg chg="add mod">
          <ac:chgData name="Carlos Fco. Calvillo Cortés" userId="034d58e9e5bbb01b" providerId="LiveId" clId="{F2FE6F6A-5013-4662-B41F-47D74DB0F228}" dt="2022-10-11T06:06:03.340" v="19032" actId="1076"/>
          <ac:picMkLst>
            <pc:docMk/>
            <pc:sldMk cId="3227138430" sldId="342"/>
            <ac:picMk id="5" creationId="{FA4B431D-FC5D-B4EA-70B0-771BFED44FCD}"/>
          </ac:picMkLst>
        </pc:picChg>
        <pc:picChg chg="add mod">
          <ac:chgData name="Carlos Fco. Calvillo Cortés" userId="034d58e9e5bbb01b" providerId="LiveId" clId="{F2FE6F6A-5013-4662-B41F-47D74DB0F228}" dt="2022-10-11T06:06:03.340" v="19032" actId="1076"/>
          <ac:picMkLst>
            <pc:docMk/>
            <pc:sldMk cId="3227138430" sldId="342"/>
            <ac:picMk id="6" creationId="{E55ABFE0-D251-FD31-A569-37311DC8EEB8}"/>
          </ac:picMkLst>
        </pc:picChg>
        <pc:cxnChg chg="del mod">
          <ac:chgData name="Carlos Fco. Calvillo Cortés" userId="034d58e9e5bbb01b" providerId="LiveId" clId="{F2FE6F6A-5013-4662-B41F-47D74DB0F228}" dt="2022-10-11T06:05:52.411" v="19028" actId="478"/>
          <ac:cxnSpMkLst>
            <pc:docMk/>
            <pc:sldMk cId="3227138430" sldId="342"/>
            <ac:cxnSpMk id="22" creationId="{465976EF-09FB-FA5E-4051-88BB39799B2C}"/>
          </ac:cxnSpMkLst>
        </pc:cxnChg>
      </pc:sldChg>
      <pc:sldChg chg="addSp modSp add mod">
        <pc:chgData name="Carlos Fco. Calvillo Cortés" userId="034d58e9e5bbb01b" providerId="LiveId" clId="{F2FE6F6A-5013-4662-B41F-47D74DB0F228}" dt="2022-10-11T06:14:17.018" v="19139" actId="20577"/>
        <pc:sldMkLst>
          <pc:docMk/>
          <pc:sldMk cId="2396371057" sldId="343"/>
        </pc:sldMkLst>
        <pc:spChg chg="mod">
          <ac:chgData name="Carlos Fco. Calvillo Cortés" userId="034d58e9e5bbb01b" providerId="LiveId" clId="{F2FE6F6A-5013-4662-B41F-47D74DB0F228}" dt="2022-10-11T06:06:32.625" v="19039" actId="14100"/>
          <ac:spMkLst>
            <pc:docMk/>
            <pc:sldMk cId="2396371057" sldId="343"/>
            <ac:spMk id="4" creationId="{DA07A105-9941-7263-0178-F8E616EB14C1}"/>
          </ac:spMkLst>
        </pc:spChg>
        <pc:spChg chg="mod">
          <ac:chgData name="Carlos Fco. Calvillo Cortés" userId="034d58e9e5bbb01b" providerId="LiveId" clId="{F2FE6F6A-5013-4662-B41F-47D74DB0F228}" dt="2022-10-11T06:14:17.018" v="19139" actId="20577"/>
          <ac:spMkLst>
            <pc:docMk/>
            <pc:sldMk cId="2396371057" sldId="343"/>
            <ac:spMk id="29" creationId="{F1B7CEEA-7A6B-F659-DDCF-B3E519BA62A0}"/>
          </ac:spMkLst>
        </pc:spChg>
        <pc:picChg chg="mod">
          <ac:chgData name="Carlos Fco. Calvillo Cortés" userId="034d58e9e5bbb01b" providerId="LiveId" clId="{F2FE6F6A-5013-4662-B41F-47D74DB0F228}" dt="2022-10-11T06:06:37.412" v="19043" actId="1038"/>
          <ac:picMkLst>
            <pc:docMk/>
            <pc:sldMk cId="2396371057" sldId="343"/>
            <ac:picMk id="5" creationId="{FA4B431D-FC5D-B4EA-70B0-771BFED44FCD}"/>
          </ac:picMkLst>
        </pc:picChg>
        <pc:picChg chg="mod">
          <ac:chgData name="Carlos Fco. Calvillo Cortés" userId="034d58e9e5bbb01b" providerId="LiveId" clId="{F2FE6F6A-5013-4662-B41F-47D74DB0F228}" dt="2022-10-11T06:06:37.412" v="19043" actId="1038"/>
          <ac:picMkLst>
            <pc:docMk/>
            <pc:sldMk cId="2396371057" sldId="343"/>
            <ac:picMk id="6" creationId="{E55ABFE0-D251-FD31-A569-37311DC8EEB8}"/>
          </ac:picMkLst>
        </pc:picChg>
        <pc:picChg chg="add mod">
          <ac:chgData name="Carlos Fco. Calvillo Cortés" userId="034d58e9e5bbb01b" providerId="LiveId" clId="{F2FE6F6A-5013-4662-B41F-47D74DB0F228}" dt="2022-10-11T06:06:46.478" v="19045" actId="1076"/>
          <ac:picMkLst>
            <pc:docMk/>
            <pc:sldMk cId="2396371057" sldId="343"/>
            <ac:picMk id="20" creationId="{AAC9C60C-41B8-2DC2-8021-F9A0E7BE81A9}"/>
          </ac:picMkLst>
        </pc:picChg>
        <pc:picChg chg="add mod">
          <ac:chgData name="Carlos Fco. Calvillo Cortés" userId="034d58e9e5bbb01b" providerId="LiveId" clId="{F2FE6F6A-5013-4662-B41F-47D74DB0F228}" dt="2022-10-11T06:06:46.478" v="19045" actId="1076"/>
          <ac:picMkLst>
            <pc:docMk/>
            <pc:sldMk cId="2396371057" sldId="343"/>
            <ac:picMk id="22" creationId="{153EF3BB-BF9E-502C-397E-E23D0D55AAFC}"/>
          </ac:picMkLst>
        </pc:picChg>
      </pc:sldChg>
      <pc:sldChg chg="addSp modSp add mod">
        <pc:chgData name="Carlos Fco. Calvillo Cortés" userId="034d58e9e5bbb01b" providerId="LiveId" clId="{F2FE6F6A-5013-4662-B41F-47D74DB0F228}" dt="2022-10-11T06:14:18.946" v="19140" actId="20577"/>
        <pc:sldMkLst>
          <pc:docMk/>
          <pc:sldMk cId="1172350868" sldId="344"/>
        </pc:sldMkLst>
        <pc:spChg chg="mod">
          <ac:chgData name="Carlos Fco. Calvillo Cortés" userId="034d58e9e5bbb01b" providerId="LiveId" clId="{F2FE6F6A-5013-4662-B41F-47D74DB0F228}" dt="2022-10-11T06:07:08.413" v="19048" actId="14100"/>
          <ac:spMkLst>
            <pc:docMk/>
            <pc:sldMk cId="1172350868" sldId="344"/>
            <ac:spMk id="4" creationId="{DA07A105-9941-7263-0178-F8E616EB14C1}"/>
          </ac:spMkLst>
        </pc:spChg>
        <pc:spChg chg="mod">
          <ac:chgData name="Carlos Fco. Calvillo Cortés" userId="034d58e9e5bbb01b" providerId="LiveId" clId="{F2FE6F6A-5013-4662-B41F-47D74DB0F228}" dt="2022-10-11T06:14:18.946" v="19140" actId="20577"/>
          <ac:spMkLst>
            <pc:docMk/>
            <pc:sldMk cId="1172350868" sldId="344"/>
            <ac:spMk id="29" creationId="{F1B7CEEA-7A6B-F659-DDCF-B3E519BA62A0}"/>
          </ac:spMkLst>
        </pc:spChg>
        <pc:picChg chg="add mod">
          <ac:chgData name="Carlos Fco. Calvillo Cortés" userId="034d58e9e5bbb01b" providerId="LiveId" clId="{F2FE6F6A-5013-4662-B41F-47D74DB0F228}" dt="2022-10-11T06:07:14.502" v="19050" actId="1076"/>
          <ac:picMkLst>
            <pc:docMk/>
            <pc:sldMk cId="1172350868" sldId="344"/>
            <ac:picMk id="24" creationId="{EBC684A0-F6CC-A3FA-455C-7D4AB3C57BC4}"/>
          </ac:picMkLst>
        </pc:picChg>
        <pc:picChg chg="add mod">
          <ac:chgData name="Carlos Fco. Calvillo Cortés" userId="034d58e9e5bbb01b" providerId="LiveId" clId="{F2FE6F6A-5013-4662-B41F-47D74DB0F228}" dt="2022-10-11T06:07:14.502" v="19050" actId="1076"/>
          <ac:picMkLst>
            <pc:docMk/>
            <pc:sldMk cId="1172350868" sldId="344"/>
            <ac:picMk id="48" creationId="{CD8A5487-F71B-5083-248D-713DCEA7A8DF}"/>
          </ac:picMkLst>
        </pc:picChg>
      </pc:sldChg>
      <pc:sldChg chg="addSp modSp add mod">
        <pc:chgData name="Carlos Fco. Calvillo Cortés" userId="034d58e9e5bbb01b" providerId="LiveId" clId="{F2FE6F6A-5013-4662-B41F-47D74DB0F228}" dt="2022-10-11T06:14:21.682" v="19141" actId="20577"/>
        <pc:sldMkLst>
          <pc:docMk/>
          <pc:sldMk cId="582143391" sldId="345"/>
        </pc:sldMkLst>
        <pc:spChg chg="mod">
          <ac:chgData name="Carlos Fco. Calvillo Cortés" userId="034d58e9e5bbb01b" providerId="LiveId" clId="{F2FE6F6A-5013-4662-B41F-47D74DB0F228}" dt="2022-10-11T06:07:26.504" v="19052" actId="14100"/>
          <ac:spMkLst>
            <pc:docMk/>
            <pc:sldMk cId="582143391" sldId="345"/>
            <ac:spMk id="4" creationId="{DA07A105-9941-7263-0178-F8E616EB14C1}"/>
          </ac:spMkLst>
        </pc:spChg>
        <pc:spChg chg="mod">
          <ac:chgData name="Carlos Fco. Calvillo Cortés" userId="034d58e9e5bbb01b" providerId="LiveId" clId="{F2FE6F6A-5013-4662-B41F-47D74DB0F228}" dt="2022-10-11T06:14:21.682" v="19141" actId="20577"/>
          <ac:spMkLst>
            <pc:docMk/>
            <pc:sldMk cId="582143391" sldId="345"/>
            <ac:spMk id="29" creationId="{F1B7CEEA-7A6B-F659-DDCF-B3E519BA62A0}"/>
          </ac:spMkLst>
        </pc:spChg>
        <pc:picChg chg="add mod">
          <ac:chgData name="Carlos Fco. Calvillo Cortés" userId="034d58e9e5bbb01b" providerId="LiveId" clId="{F2FE6F6A-5013-4662-B41F-47D74DB0F228}" dt="2022-10-11T06:07:34.321" v="19054" actId="1076"/>
          <ac:picMkLst>
            <pc:docMk/>
            <pc:sldMk cId="582143391" sldId="345"/>
            <ac:picMk id="49" creationId="{CC628066-8FCD-9B97-8940-C5CE433BA352}"/>
          </ac:picMkLst>
        </pc:picChg>
        <pc:picChg chg="add mod">
          <ac:chgData name="Carlos Fco. Calvillo Cortés" userId="034d58e9e5bbb01b" providerId="LiveId" clId="{F2FE6F6A-5013-4662-B41F-47D74DB0F228}" dt="2022-10-11T06:07:34.321" v="19054" actId="1076"/>
          <ac:picMkLst>
            <pc:docMk/>
            <pc:sldMk cId="582143391" sldId="345"/>
            <ac:picMk id="50" creationId="{3875DCD9-A83B-38B0-4D9B-4678B6CCDCD8}"/>
          </ac:picMkLst>
        </pc:picChg>
      </pc:sldChg>
      <pc:sldChg chg="addSp delSp modSp add mod">
        <pc:chgData name="Carlos Fco. Calvillo Cortés" userId="034d58e9e5bbb01b" providerId="LiveId" clId="{F2FE6F6A-5013-4662-B41F-47D74DB0F228}" dt="2022-10-11T06:14:23.426" v="19142" actId="20577"/>
        <pc:sldMkLst>
          <pc:docMk/>
          <pc:sldMk cId="3280027138" sldId="346"/>
        </pc:sldMkLst>
        <pc:spChg chg="mod">
          <ac:chgData name="Carlos Fco. Calvillo Cortés" userId="034d58e9e5bbb01b" providerId="LiveId" clId="{F2FE6F6A-5013-4662-B41F-47D74DB0F228}" dt="2022-10-11T06:07:43.090" v="19056" actId="14100"/>
          <ac:spMkLst>
            <pc:docMk/>
            <pc:sldMk cId="3280027138" sldId="346"/>
            <ac:spMk id="4" creationId="{DA07A105-9941-7263-0178-F8E616EB14C1}"/>
          </ac:spMkLst>
        </pc:spChg>
        <pc:spChg chg="mod">
          <ac:chgData name="Carlos Fco. Calvillo Cortés" userId="034d58e9e5bbb01b" providerId="LiveId" clId="{F2FE6F6A-5013-4662-B41F-47D74DB0F228}" dt="2022-10-11T06:14:23.426" v="19142" actId="20577"/>
          <ac:spMkLst>
            <pc:docMk/>
            <pc:sldMk cId="3280027138" sldId="346"/>
            <ac:spMk id="29" creationId="{F1B7CEEA-7A6B-F659-DDCF-B3E519BA62A0}"/>
          </ac:spMkLst>
        </pc:spChg>
        <pc:spChg chg="add del mod">
          <ac:chgData name="Carlos Fco. Calvillo Cortés" userId="034d58e9e5bbb01b" providerId="LiveId" clId="{F2FE6F6A-5013-4662-B41F-47D74DB0F228}" dt="2022-10-11T06:08:38.898" v="19070" actId="478"/>
          <ac:spMkLst>
            <pc:docMk/>
            <pc:sldMk cId="3280027138" sldId="346"/>
            <ac:spMk id="73" creationId="{3A76C7A8-9808-3207-E1FE-F8069C9978D7}"/>
          </ac:spMkLst>
        </pc:spChg>
        <pc:spChg chg="add del mod">
          <ac:chgData name="Carlos Fco. Calvillo Cortés" userId="034d58e9e5bbb01b" providerId="LiveId" clId="{F2FE6F6A-5013-4662-B41F-47D74DB0F228}" dt="2022-10-11T06:08:40.674" v="19072" actId="478"/>
          <ac:spMkLst>
            <pc:docMk/>
            <pc:sldMk cId="3280027138" sldId="346"/>
            <ac:spMk id="75" creationId="{2029E8E9-ECA2-FC7D-748F-ABEFF2EA166E}"/>
          </ac:spMkLst>
        </pc:spChg>
        <pc:picChg chg="add mod">
          <ac:chgData name="Carlos Fco. Calvillo Cortés" userId="034d58e9e5bbb01b" providerId="LiveId" clId="{F2FE6F6A-5013-4662-B41F-47D74DB0F228}" dt="2022-10-11T06:07:52.835" v="19058" actId="1076"/>
          <ac:picMkLst>
            <pc:docMk/>
            <pc:sldMk cId="3280027138" sldId="346"/>
            <ac:picMk id="71" creationId="{5ADD9A2F-7893-180E-67B9-3CD75264608F}"/>
          </ac:picMkLst>
        </pc:picChg>
        <pc:picChg chg="add mod">
          <ac:chgData name="Carlos Fco. Calvillo Cortés" userId="034d58e9e5bbb01b" providerId="LiveId" clId="{F2FE6F6A-5013-4662-B41F-47D74DB0F228}" dt="2022-10-11T06:07:59.629" v="19060" actId="1076"/>
          <ac:picMkLst>
            <pc:docMk/>
            <pc:sldMk cId="3280027138" sldId="346"/>
            <ac:picMk id="72" creationId="{E6C9FF64-FD4A-B373-2EF2-710AE9E43937}"/>
          </ac:picMkLst>
        </pc:picChg>
        <pc:cxnChg chg="add del mod">
          <ac:chgData name="Carlos Fco. Calvillo Cortés" userId="034d58e9e5bbb01b" providerId="LiveId" clId="{F2FE6F6A-5013-4662-B41F-47D74DB0F228}" dt="2022-10-11T06:08:39.728" v="19071" actId="478"/>
          <ac:cxnSpMkLst>
            <pc:docMk/>
            <pc:sldMk cId="3280027138" sldId="346"/>
            <ac:cxnSpMk id="74" creationId="{2F8E474E-0EB4-3561-1B4B-FD905572AB8D}"/>
          </ac:cxnSpMkLst>
        </pc:cxnChg>
      </pc:sldChg>
      <pc:sldChg chg="addSp modSp add mod">
        <pc:chgData name="Carlos Fco. Calvillo Cortés" userId="034d58e9e5bbb01b" providerId="LiveId" clId="{F2FE6F6A-5013-4662-B41F-47D74DB0F228}" dt="2022-10-11T06:14:25.266" v="19143" actId="20577"/>
        <pc:sldMkLst>
          <pc:docMk/>
          <pc:sldMk cId="2446249501" sldId="347"/>
        </pc:sldMkLst>
        <pc:spChg chg="mod">
          <ac:chgData name="Carlos Fco. Calvillo Cortés" userId="034d58e9e5bbb01b" providerId="LiveId" clId="{F2FE6F6A-5013-4662-B41F-47D74DB0F228}" dt="2022-10-11T06:14:25.266" v="19143" actId="20577"/>
          <ac:spMkLst>
            <pc:docMk/>
            <pc:sldMk cId="2446249501" sldId="347"/>
            <ac:spMk id="29" creationId="{F1B7CEEA-7A6B-F659-DDCF-B3E519BA62A0}"/>
          </ac:spMkLst>
        </pc:spChg>
        <pc:spChg chg="add mod">
          <ac:chgData name="Carlos Fco. Calvillo Cortés" userId="034d58e9e5bbb01b" providerId="LiveId" clId="{F2FE6F6A-5013-4662-B41F-47D74DB0F228}" dt="2022-10-11T06:12:39.740" v="19122" actId="1076"/>
          <ac:spMkLst>
            <pc:docMk/>
            <pc:sldMk cId="2446249501" sldId="347"/>
            <ac:spMk id="76" creationId="{A0EDF959-132B-939E-FB54-FC9D05E593E3}"/>
          </ac:spMkLst>
        </pc:spChg>
        <pc:cxnChg chg="mod">
          <ac:chgData name="Carlos Fco. Calvillo Cortés" userId="034d58e9e5bbb01b" providerId="LiveId" clId="{F2FE6F6A-5013-4662-B41F-47D74DB0F228}" dt="2022-10-11T06:13:23.131" v="19131" actId="208"/>
          <ac:cxnSpMkLst>
            <pc:docMk/>
            <pc:sldMk cId="2446249501" sldId="347"/>
            <ac:cxnSpMk id="74" creationId="{2F8E474E-0EB4-3561-1B4B-FD905572AB8D}"/>
          </ac:cxnSpMkLst>
        </pc:cxnChg>
        <pc:cxnChg chg="add mod">
          <ac:chgData name="Carlos Fco. Calvillo Cortés" userId="034d58e9e5bbb01b" providerId="LiveId" clId="{F2FE6F6A-5013-4662-B41F-47D74DB0F228}" dt="2022-10-11T06:13:23.131" v="19131" actId="208"/>
          <ac:cxnSpMkLst>
            <pc:docMk/>
            <pc:sldMk cId="2446249501" sldId="347"/>
            <ac:cxnSpMk id="77" creationId="{118D78BC-5627-3170-F5C8-8DEE9F500F4D}"/>
          </ac:cxnSpMkLst>
        </pc:cxnChg>
      </pc:sldChg>
      <pc:sldChg chg="addSp delSp modSp add mod">
        <pc:chgData name="Carlos Fco. Calvillo Cortés" userId="034d58e9e5bbb01b" providerId="LiveId" clId="{F2FE6F6A-5013-4662-B41F-47D74DB0F228}" dt="2022-10-11T08:32:44.648" v="27322" actId="478"/>
        <pc:sldMkLst>
          <pc:docMk/>
          <pc:sldMk cId="2645405078" sldId="348"/>
        </pc:sldMkLst>
        <pc:spChg chg="mod">
          <ac:chgData name="Carlos Fco. Calvillo Cortés" userId="034d58e9e5bbb01b" providerId="LiveId" clId="{F2FE6F6A-5013-4662-B41F-47D74DB0F228}" dt="2022-10-11T06:09:03.757" v="19076" actId="14100"/>
          <ac:spMkLst>
            <pc:docMk/>
            <pc:sldMk cId="2645405078" sldId="348"/>
            <ac:spMk id="4" creationId="{DA07A105-9941-7263-0178-F8E616EB14C1}"/>
          </ac:spMkLst>
        </pc:spChg>
        <pc:spChg chg="mod">
          <ac:chgData name="Carlos Fco. Calvillo Cortés" userId="034d58e9e5bbb01b" providerId="LiveId" clId="{F2FE6F6A-5013-4662-B41F-47D74DB0F228}" dt="2022-10-11T06:14:27.285" v="19144" actId="20577"/>
          <ac:spMkLst>
            <pc:docMk/>
            <pc:sldMk cId="2645405078" sldId="348"/>
            <ac:spMk id="29" creationId="{F1B7CEEA-7A6B-F659-DDCF-B3E519BA62A0}"/>
          </ac:spMkLst>
        </pc:spChg>
        <pc:spChg chg="del">
          <ac:chgData name="Carlos Fco. Calvillo Cortés" userId="034d58e9e5bbb01b" providerId="LiveId" clId="{F2FE6F6A-5013-4662-B41F-47D74DB0F228}" dt="2022-10-11T06:08:56.687" v="19074" actId="478"/>
          <ac:spMkLst>
            <pc:docMk/>
            <pc:sldMk cId="2645405078" sldId="348"/>
            <ac:spMk id="73" creationId="{3A76C7A8-9808-3207-E1FE-F8069C9978D7}"/>
          </ac:spMkLst>
        </pc:spChg>
        <pc:spChg chg="del">
          <ac:chgData name="Carlos Fco. Calvillo Cortés" userId="034d58e9e5bbb01b" providerId="LiveId" clId="{F2FE6F6A-5013-4662-B41F-47D74DB0F228}" dt="2022-10-11T08:32:44.648" v="27322" actId="478"/>
          <ac:spMkLst>
            <pc:docMk/>
            <pc:sldMk cId="2645405078" sldId="348"/>
            <ac:spMk id="75" creationId="{2029E8E9-ECA2-FC7D-748F-ABEFF2EA166E}"/>
          </ac:spMkLst>
        </pc:spChg>
        <pc:picChg chg="mod">
          <ac:chgData name="Carlos Fco. Calvillo Cortés" userId="034d58e9e5bbb01b" providerId="LiveId" clId="{F2FE6F6A-5013-4662-B41F-47D74DB0F228}" dt="2022-10-11T06:09:15.759" v="19079" actId="1038"/>
          <ac:picMkLst>
            <pc:docMk/>
            <pc:sldMk cId="2645405078" sldId="348"/>
            <ac:picMk id="71" creationId="{5ADD9A2F-7893-180E-67B9-3CD75264608F}"/>
          </ac:picMkLst>
        </pc:picChg>
        <pc:picChg chg="add mod">
          <ac:chgData name="Carlos Fco. Calvillo Cortés" userId="034d58e9e5bbb01b" providerId="LiveId" clId="{F2FE6F6A-5013-4662-B41F-47D74DB0F228}" dt="2022-10-11T06:09:23.185" v="19081" actId="1076"/>
          <ac:picMkLst>
            <pc:docMk/>
            <pc:sldMk cId="2645405078" sldId="348"/>
            <ac:picMk id="76" creationId="{46936FDD-6347-D05E-6077-9F218FDDED80}"/>
          </ac:picMkLst>
        </pc:picChg>
        <pc:picChg chg="add mod">
          <ac:chgData name="Carlos Fco. Calvillo Cortés" userId="034d58e9e5bbb01b" providerId="LiveId" clId="{F2FE6F6A-5013-4662-B41F-47D74DB0F228}" dt="2022-10-11T06:09:23.185" v="19081" actId="1076"/>
          <ac:picMkLst>
            <pc:docMk/>
            <pc:sldMk cId="2645405078" sldId="348"/>
            <ac:picMk id="77" creationId="{1731D5E4-7E13-4F31-D497-F7C533C8576A}"/>
          </ac:picMkLst>
        </pc:picChg>
        <pc:picChg chg="add mod">
          <ac:chgData name="Carlos Fco. Calvillo Cortés" userId="034d58e9e5bbb01b" providerId="LiveId" clId="{F2FE6F6A-5013-4662-B41F-47D74DB0F228}" dt="2022-10-11T06:09:23.185" v="19081" actId="1076"/>
          <ac:picMkLst>
            <pc:docMk/>
            <pc:sldMk cId="2645405078" sldId="348"/>
            <ac:picMk id="78" creationId="{052AC6CF-FFD7-80B2-F540-A81F6066AC3F}"/>
          </ac:picMkLst>
        </pc:picChg>
        <pc:picChg chg="add mod">
          <ac:chgData name="Carlos Fco. Calvillo Cortés" userId="034d58e9e5bbb01b" providerId="LiveId" clId="{F2FE6F6A-5013-4662-B41F-47D74DB0F228}" dt="2022-10-11T06:09:23.185" v="19081" actId="1076"/>
          <ac:picMkLst>
            <pc:docMk/>
            <pc:sldMk cId="2645405078" sldId="348"/>
            <ac:picMk id="79" creationId="{40C7621F-9538-3438-3469-A191912A226B}"/>
          </ac:picMkLst>
        </pc:picChg>
        <pc:picChg chg="add del mod">
          <ac:chgData name="Carlos Fco. Calvillo Cortés" userId="034d58e9e5bbb01b" providerId="LiveId" clId="{F2FE6F6A-5013-4662-B41F-47D74DB0F228}" dt="2022-10-11T06:09:32.427" v="19083" actId="478"/>
          <ac:picMkLst>
            <pc:docMk/>
            <pc:sldMk cId="2645405078" sldId="348"/>
            <ac:picMk id="80" creationId="{FE8F42DD-D78F-CF50-FFBF-EF7A866D7D06}"/>
          </ac:picMkLst>
        </pc:picChg>
        <pc:picChg chg="add del mod">
          <ac:chgData name="Carlos Fco. Calvillo Cortés" userId="034d58e9e5bbb01b" providerId="LiveId" clId="{F2FE6F6A-5013-4662-B41F-47D74DB0F228}" dt="2022-10-11T06:09:32.427" v="19083" actId="478"/>
          <ac:picMkLst>
            <pc:docMk/>
            <pc:sldMk cId="2645405078" sldId="348"/>
            <ac:picMk id="81" creationId="{95C8C5CD-833B-AD62-1B4B-59F52328F29B}"/>
          </ac:picMkLst>
        </pc:picChg>
        <pc:picChg chg="add del mod">
          <ac:chgData name="Carlos Fco. Calvillo Cortés" userId="034d58e9e5bbb01b" providerId="LiveId" clId="{F2FE6F6A-5013-4662-B41F-47D74DB0F228}" dt="2022-10-11T06:09:32.427" v="19083" actId="478"/>
          <ac:picMkLst>
            <pc:docMk/>
            <pc:sldMk cId="2645405078" sldId="348"/>
            <ac:picMk id="82" creationId="{A0E1AC02-DA1E-660E-431C-A63937903B20}"/>
          </ac:picMkLst>
        </pc:picChg>
        <pc:picChg chg="add del mod">
          <ac:chgData name="Carlos Fco. Calvillo Cortés" userId="034d58e9e5bbb01b" providerId="LiveId" clId="{F2FE6F6A-5013-4662-B41F-47D74DB0F228}" dt="2022-10-11T06:09:32.427" v="19083" actId="478"/>
          <ac:picMkLst>
            <pc:docMk/>
            <pc:sldMk cId="2645405078" sldId="348"/>
            <ac:picMk id="85" creationId="{2B9E57BB-666C-8310-BE67-39ACA0D04484}"/>
          </ac:picMkLst>
        </pc:picChg>
        <pc:cxnChg chg="del mod">
          <ac:chgData name="Carlos Fco. Calvillo Cortés" userId="034d58e9e5bbb01b" providerId="LiveId" clId="{F2FE6F6A-5013-4662-B41F-47D74DB0F228}" dt="2022-10-11T06:08:57.663" v="19075" actId="478"/>
          <ac:cxnSpMkLst>
            <pc:docMk/>
            <pc:sldMk cId="2645405078" sldId="348"/>
            <ac:cxnSpMk id="74" creationId="{2F8E474E-0EB4-3561-1B4B-FD905572AB8D}"/>
          </ac:cxnSpMkLst>
        </pc:cxnChg>
      </pc:sldChg>
      <pc:sldChg chg="addSp delSp modSp add mod">
        <pc:chgData name="Carlos Fco. Calvillo Cortés" userId="034d58e9e5bbb01b" providerId="LiveId" clId="{F2FE6F6A-5013-4662-B41F-47D74DB0F228}" dt="2022-10-11T08:32:53.328" v="27325" actId="478"/>
        <pc:sldMkLst>
          <pc:docMk/>
          <pc:sldMk cId="1582840986" sldId="349"/>
        </pc:sldMkLst>
        <pc:spChg chg="add del">
          <ac:chgData name="Carlos Fco. Calvillo Cortés" userId="034d58e9e5bbb01b" providerId="LiveId" clId="{F2FE6F6A-5013-4662-B41F-47D74DB0F228}" dt="2022-10-11T08:32:49.026" v="27324" actId="478"/>
          <ac:spMkLst>
            <pc:docMk/>
            <pc:sldMk cId="1582840986" sldId="349"/>
            <ac:spMk id="13" creationId="{405FBA83-7391-3CBC-94D1-3D49002A54E6}"/>
          </ac:spMkLst>
        </pc:spChg>
        <pc:spChg chg="mod">
          <ac:chgData name="Carlos Fco. Calvillo Cortés" userId="034d58e9e5bbb01b" providerId="LiveId" clId="{F2FE6F6A-5013-4662-B41F-47D74DB0F228}" dt="2022-10-11T06:14:29.222" v="19145" actId="20577"/>
          <ac:spMkLst>
            <pc:docMk/>
            <pc:sldMk cId="1582840986" sldId="349"/>
            <ac:spMk id="29" creationId="{F1B7CEEA-7A6B-F659-DDCF-B3E519BA62A0}"/>
          </ac:spMkLst>
        </pc:spChg>
        <pc:spChg chg="add mod">
          <ac:chgData name="Carlos Fco. Calvillo Cortés" userId="034d58e9e5bbb01b" providerId="LiveId" clId="{F2FE6F6A-5013-4662-B41F-47D74DB0F228}" dt="2022-10-11T06:10:18.357" v="19089" actId="1582"/>
          <ac:spMkLst>
            <pc:docMk/>
            <pc:sldMk cId="1582840986" sldId="349"/>
            <ac:spMk id="73" creationId="{BD97C3C7-ADC7-E748-1F7A-BDFF7FD8BB8D}"/>
          </ac:spMkLst>
        </pc:spChg>
        <pc:spChg chg="add mod">
          <ac:chgData name="Carlos Fco. Calvillo Cortés" userId="034d58e9e5bbb01b" providerId="LiveId" clId="{F2FE6F6A-5013-4662-B41F-47D74DB0F228}" dt="2022-10-11T06:13:42.005" v="19135" actId="404"/>
          <ac:spMkLst>
            <pc:docMk/>
            <pc:sldMk cId="1582840986" sldId="349"/>
            <ac:spMk id="74" creationId="{C3676E34-12CE-9C5D-E131-7079778A1848}"/>
          </ac:spMkLst>
        </pc:spChg>
        <pc:spChg chg="del">
          <ac:chgData name="Carlos Fco. Calvillo Cortés" userId="034d58e9e5bbb01b" providerId="LiveId" clId="{F2FE6F6A-5013-4662-B41F-47D74DB0F228}" dt="2022-10-11T08:32:53.328" v="27325" actId="478"/>
          <ac:spMkLst>
            <pc:docMk/>
            <pc:sldMk cId="1582840986" sldId="349"/>
            <ac:spMk id="75" creationId="{2029E8E9-ECA2-FC7D-748F-ABEFF2EA166E}"/>
          </ac:spMkLst>
        </pc:spChg>
      </pc:sldChg>
      <pc:sldChg chg="modSp add mod ord">
        <pc:chgData name="Carlos Fco. Calvillo Cortés" userId="034d58e9e5bbb01b" providerId="LiveId" clId="{F2FE6F6A-5013-4662-B41F-47D74DB0F228}" dt="2022-10-11T06:56:24.076" v="21353" actId="27636"/>
        <pc:sldMkLst>
          <pc:docMk/>
          <pc:sldMk cId="678635629" sldId="350"/>
        </pc:sldMkLst>
        <pc:spChg chg="mod">
          <ac:chgData name="Carlos Fco. Calvillo Cortés" userId="034d58e9e5bbb01b" providerId="LiveId" clId="{F2FE6F6A-5013-4662-B41F-47D74DB0F228}" dt="2022-10-11T06:21:44.368" v="19390" actId="20577"/>
          <ac:spMkLst>
            <pc:docMk/>
            <pc:sldMk cId="678635629" sldId="350"/>
            <ac:spMk id="2" creationId="{3684581D-EF13-5C98-D8A6-41E319D7E0F7}"/>
          </ac:spMkLst>
        </pc:spChg>
        <pc:spChg chg="mod">
          <ac:chgData name="Carlos Fco. Calvillo Cortés" userId="034d58e9e5bbb01b" providerId="LiveId" clId="{F2FE6F6A-5013-4662-B41F-47D74DB0F228}" dt="2022-10-11T06:56:24.076" v="21353" actId="27636"/>
          <ac:spMkLst>
            <pc:docMk/>
            <pc:sldMk cId="678635629" sldId="350"/>
            <ac:spMk id="3" creationId="{690754AA-FACD-8398-D0B3-E91C8BBBCA9D}"/>
          </ac:spMkLst>
        </pc:spChg>
      </pc:sldChg>
      <pc:sldChg chg="add del">
        <pc:chgData name="Carlos Fco. Calvillo Cortés" userId="034d58e9e5bbb01b" providerId="LiveId" clId="{F2FE6F6A-5013-4662-B41F-47D74DB0F228}" dt="2022-10-11T06:10:32.181" v="19091"/>
        <pc:sldMkLst>
          <pc:docMk/>
          <pc:sldMk cId="3574065791" sldId="350"/>
        </pc:sldMkLst>
      </pc:sldChg>
      <pc:sldChg chg="modSp add mod ord">
        <pc:chgData name="Carlos Fco. Calvillo Cortés" userId="034d58e9e5bbb01b" providerId="LiveId" clId="{F2FE6F6A-5013-4662-B41F-47D74DB0F228}" dt="2022-10-11T06:57:55.509" v="21377" actId="14100"/>
        <pc:sldMkLst>
          <pc:docMk/>
          <pc:sldMk cId="1311425301" sldId="351"/>
        </pc:sldMkLst>
        <pc:spChg chg="mod">
          <ac:chgData name="Carlos Fco. Calvillo Cortés" userId="034d58e9e5bbb01b" providerId="LiveId" clId="{F2FE6F6A-5013-4662-B41F-47D74DB0F228}" dt="2022-10-11T06:57:55.509" v="21377" actId="14100"/>
          <ac:spMkLst>
            <pc:docMk/>
            <pc:sldMk cId="1311425301" sldId="351"/>
            <ac:spMk id="3" creationId="{690754AA-FACD-8398-D0B3-E91C8BBBCA9D}"/>
          </ac:spMkLst>
        </pc:spChg>
      </pc:sldChg>
      <pc:sldChg chg="modSp add del mod ord">
        <pc:chgData name="Carlos Fco. Calvillo Cortés" userId="034d58e9e5bbb01b" providerId="LiveId" clId="{F2FE6F6A-5013-4662-B41F-47D74DB0F228}" dt="2022-10-11T10:57:59.699" v="28794" actId="47"/>
        <pc:sldMkLst>
          <pc:docMk/>
          <pc:sldMk cId="1069979795" sldId="352"/>
        </pc:sldMkLst>
        <pc:spChg chg="mod">
          <ac:chgData name="Carlos Fco. Calvillo Cortés" userId="034d58e9e5bbb01b" providerId="LiveId" clId="{F2FE6F6A-5013-4662-B41F-47D74DB0F228}" dt="2022-10-11T10:57:45.025" v="28787" actId="21"/>
          <ac:spMkLst>
            <pc:docMk/>
            <pc:sldMk cId="1069979795" sldId="352"/>
            <ac:spMk id="3" creationId="{690754AA-FACD-8398-D0B3-E91C8BBBCA9D}"/>
          </ac:spMkLst>
        </pc:spChg>
      </pc:sldChg>
      <pc:sldChg chg="add del">
        <pc:chgData name="Carlos Fco. Calvillo Cortés" userId="034d58e9e5bbb01b" providerId="LiveId" clId="{F2FE6F6A-5013-4662-B41F-47D74DB0F228}" dt="2022-10-11T06:37:26.049" v="20419" actId="47"/>
        <pc:sldMkLst>
          <pc:docMk/>
          <pc:sldMk cId="4172932528" sldId="353"/>
        </pc:sldMkLst>
      </pc:sldChg>
      <pc:sldChg chg="modSp add mod">
        <pc:chgData name="Carlos Fco. Calvillo Cortés" userId="034d58e9e5bbb01b" providerId="LiveId" clId="{F2FE6F6A-5013-4662-B41F-47D74DB0F228}" dt="2022-10-11T08:27:45.582" v="27291" actId="20577"/>
        <pc:sldMkLst>
          <pc:docMk/>
          <pc:sldMk cId="3034964248" sldId="354"/>
        </pc:sldMkLst>
        <pc:spChg chg="mod">
          <ac:chgData name="Carlos Fco. Calvillo Cortés" userId="034d58e9e5bbb01b" providerId="LiveId" clId="{F2FE6F6A-5013-4662-B41F-47D74DB0F228}" dt="2022-10-11T08:27:45.582" v="27291" actId="20577"/>
          <ac:spMkLst>
            <pc:docMk/>
            <pc:sldMk cId="3034964248" sldId="354"/>
            <ac:spMk id="3" creationId="{690754AA-FACD-8398-D0B3-E91C8BBBCA9D}"/>
          </ac:spMkLst>
        </pc:spChg>
      </pc:sldChg>
      <pc:sldChg chg="modSp add mod">
        <pc:chgData name="Carlos Fco. Calvillo Cortés" userId="034d58e9e5bbb01b" providerId="LiveId" clId="{F2FE6F6A-5013-4662-B41F-47D74DB0F228}" dt="2022-10-11T06:56:39.442" v="21358" actId="113"/>
        <pc:sldMkLst>
          <pc:docMk/>
          <pc:sldMk cId="1770798817" sldId="355"/>
        </pc:sldMkLst>
        <pc:spChg chg="mod">
          <ac:chgData name="Carlos Fco. Calvillo Cortés" userId="034d58e9e5bbb01b" providerId="LiveId" clId="{F2FE6F6A-5013-4662-B41F-47D74DB0F228}" dt="2022-10-11T06:56:39.442" v="21358" actId="113"/>
          <ac:spMkLst>
            <pc:docMk/>
            <pc:sldMk cId="1770798817" sldId="355"/>
            <ac:spMk id="3" creationId="{690754AA-FACD-8398-D0B3-E91C8BBBCA9D}"/>
          </ac:spMkLst>
        </pc:spChg>
      </pc:sldChg>
      <pc:sldChg chg="addSp delSp modSp add mod">
        <pc:chgData name="Carlos Fco. Calvillo Cortés" userId="034d58e9e5bbb01b" providerId="LiveId" clId="{F2FE6F6A-5013-4662-B41F-47D74DB0F228}" dt="2022-10-11T10:58:31.522" v="28797" actId="20577"/>
        <pc:sldMkLst>
          <pc:docMk/>
          <pc:sldMk cId="2356819156" sldId="356"/>
        </pc:sldMkLst>
        <pc:spChg chg="del mod">
          <ac:chgData name="Carlos Fco. Calvillo Cortés" userId="034d58e9e5bbb01b" providerId="LiveId" clId="{F2FE6F6A-5013-4662-B41F-47D74DB0F228}" dt="2022-10-11T06:45:22.018" v="20993" actId="478"/>
          <ac:spMkLst>
            <pc:docMk/>
            <pc:sldMk cId="2356819156" sldId="356"/>
            <ac:spMk id="3" creationId="{690754AA-FACD-8398-D0B3-E91C8BBBCA9D}"/>
          </ac:spMkLst>
        </pc:spChg>
        <pc:spChg chg="add del">
          <ac:chgData name="Carlos Fco. Calvillo Cortés" userId="034d58e9e5bbb01b" providerId="LiveId" clId="{F2FE6F6A-5013-4662-B41F-47D74DB0F228}" dt="2022-10-11T06:45:32.251" v="20995" actId="478"/>
          <ac:spMkLst>
            <pc:docMk/>
            <pc:sldMk cId="2356819156" sldId="356"/>
            <ac:spMk id="4" creationId="{89444E29-0210-789E-6A54-EC8BB37A74F0}"/>
          </ac:spMkLst>
        </pc:spChg>
        <pc:spChg chg="add mod">
          <ac:chgData name="Carlos Fco. Calvillo Cortés" userId="034d58e9e5bbb01b" providerId="LiveId" clId="{F2FE6F6A-5013-4662-B41F-47D74DB0F228}" dt="2022-10-11T06:53:44.962" v="21277" actId="207"/>
          <ac:spMkLst>
            <pc:docMk/>
            <pc:sldMk cId="2356819156" sldId="356"/>
            <ac:spMk id="5" creationId="{76CA930E-CE33-71A3-4CE8-7100FAE3C548}"/>
          </ac:spMkLst>
        </pc:spChg>
        <pc:spChg chg="add mod">
          <ac:chgData name="Carlos Fco. Calvillo Cortés" userId="034d58e9e5bbb01b" providerId="LiveId" clId="{F2FE6F6A-5013-4662-B41F-47D74DB0F228}" dt="2022-10-11T06:53:43.450" v="21276" actId="207"/>
          <ac:spMkLst>
            <pc:docMk/>
            <pc:sldMk cId="2356819156" sldId="356"/>
            <ac:spMk id="6" creationId="{91921AA7-CBFE-FAEF-60FD-5D924EA7EC7C}"/>
          </ac:spMkLst>
        </pc:spChg>
        <pc:spChg chg="add mod">
          <ac:chgData name="Carlos Fco. Calvillo Cortés" userId="034d58e9e5bbb01b" providerId="LiveId" clId="{F2FE6F6A-5013-4662-B41F-47D74DB0F228}" dt="2022-10-11T06:46:42.789" v="21058" actId="207"/>
          <ac:spMkLst>
            <pc:docMk/>
            <pc:sldMk cId="2356819156" sldId="356"/>
            <ac:spMk id="7" creationId="{B34D9A2F-2DB4-7723-4B09-E0FA356C60DD}"/>
          </ac:spMkLst>
        </pc:spChg>
        <pc:spChg chg="add mod">
          <ac:chgData name="Carlos Fco. Calvillo Cortés" userId="034d58e9e5bbb01b" providerId="LiveId" clId="{F2FE6F6A-5013-4662-B41F-47D74DB0F228}" dt="2022-10-11T06:53:57.969" v="21279" actId="1076"/>
          <ac:spMkLst>
            <pc:docMk/>
            <pc:sldMk cId="2356819156" sldId="356"/>
            <ac:spMk id="10" creationId="{2427F182-8499-C48C-2BEE-5F228A8CE7D0}"/>
          </ac:spMkLst>
        </pc:spChg>
        <pc:spChg chg="add mod">
          <ac:chgData name="Carlos Fco. Calvillo Cortés" userId="034d58e9e5bbb01b" providerId="LiveId" clId="{F2FE6F6A-5013-4662-B41F-47D74DB0F228}" dt="2022-10-11T10:58:31.522" v="28797" actId="20577"/>
          <ac:spMkLst>
            <pc:docMk/>
            <pc:sldMk cId="2356819156" sldId="356"/>
            <ac:spMk id="14" creationId="{00D89CD2-A0B9-21C0-A72D-EB0834A9B14C}"/>
          </ac:spMkLst>
        </pc:spChg>
        <pc:spChg chg="add mod">
          <ac:chgData name="Carlos Fco. Calvillo Cortés" userId="034d58e9e5bbb01b" providerId="LiveId" clId="{F2FE6F6A-5013-4662-B41F-47D74DB0F228}" dt="2022-10-11T06:53:53.958" v="21278" actId="403"/>
          <ac:spMkLst>
            <pc:docMk/>
            <pc:sldMk cId="2356819156" sldId="356"/>
            <ac:spMk id="24" creationId="{3F799EC5-ABBB-1F99-3C6F-636582610DCA}"/>
          </ac:spMkLst>
        </pc:spChg>
        <pc:spChg chg="add mod">
          <ac:chgData name="Carlos Fco. Calvillo Cortés" userId="034d58e9e5bbb01b" providerId="LiveId" clId="{F2FE6F6A-5013-4662-B41F-47D74DB0F228}" dt="2022-10-11T06:53:53.958" v="21278" actId="403"/>
          <ac:spMkLst>
            <pc:docMk/>
            <pc:sldMk cId="2356819156" sldId="356"/>
            <ac:spMk id="25" creationId="{217782F7-8C60-B1B3-E6E3-896237F0275A}"/>
          </ac:spMkLst>
        </pc:spChg>
        <pc:spChg chg="add del mod">
          <ac:chgData name="Carlos Fco. Calvillo Cortés" userId="034d58e9e5bbb01b" providerId="LiveId" clId="{F2FE6F6A-5013-4662-B41F-47D74DB0F228}" dt="2022-10-11T06:50:31.478" v="21207" actId="478"/>
          <ac:spMkLst>
            <pc:docMk/>
            <pc:sldMk cId="2356819156" sldId="356"/>
            <ac:spMk id="26" creationId="{145371DB-B014-38D8-3C98-09351D18460F}"/>
          </ac:spMkLst>
        </pc:spChg>
        <pc:spChg chg="add mod">
          <ac:chgData name="Carlos Fco. Calvillo Cortés" userId="034d58e9e5bbb01b" providerId="LiveId" clId="{F2FE6F6A-5013-4662-B41F-47D74DB0F228}" dt="2022-10-11T06:54:01.386" v="21280" actId="1076"/>
          <ac:spMkLst>
            <pc:docMk/>
            <pc:sldMk cId="2356819156" sldId="356"/>
            <ac:spMk id="27" creationId="{304DCF62-5E91-77BE-C44F-EA798BC36883}"/>
          </ac:spMkLst>
        </pc:spChg>
        <pc:spChg chg="add mod">
          <ac:chgData name="Carlos Fco. Calvillo Cortés" userId="034d58e9e5bbb01b" providerId="LiveId" clId="{F2FE6F6A-5013-4662-B41F-47D74DB0F228}" dt="2022-10-11T06:53:36.079" v="21275" actId="208"/>
          <ac:spMkLst>
            <pc:docMk/>
            <pc:sldMk cId="2356819156" sldId="356"/>
            <ac:spMk id="38" creationId="{C919FB39-4649-2F38-6D0A-8AC0E3FA2469}"/>
          </ac:spMkLst>
        </pc:spChg>
        <pc:cxnChg chg="add del mod">
          <ac:chgData name="Carlos Fco. Calvillo Cortés" userId="034d58e9e5bbb01b" providerId="LiveId" clId="{F2FE6F6A-5013-4662-B41F-47D74DB0F228}" dt="2022-10-11T06:51:57.737" v="21252" actId="478"/>
          <ac:cxnSpMkLst>
            <pc:docMk/>
            <pc:sldMk cId="2356819156" sldId="356"/>
            <ac:cxnSpMk id="9" creationId="{4F8D4DFA-C24E-A475-5644-0E4792AADCEF}"/>
          </ac:cxnSpMkLst>
        </pc:cxnChg>
        <pc:cxnChg chg="add mod">
          <ac:chgData name="Carlos Fco. Calvillo Cortés" userId="034d58e9e5bbb01b" providerId="LiveId" clId="{F2FE6F6A-5013-4662-B41F-47D74DB0F228}" dt="2022-10-11T06:53:28.302" v="21273" actId="692"/>
          <ac:cxnSpMkLst>
            <pc:docMk/>
            <pc:sldMk cId="2356819156" sldId="356"/>
            <ac:cxnSpMk id="11" creationId="{5BCBBEAC-F844-D060-7634-28513F1DAB56}"/>
          </ac:cxnSpMkLst>
        </pc:cxnChg>
        <pc:cxnChg chg="add del mod">
          <ac:chgData name="Carlos Fco. Calvillo Cortés" userId="034d58e9e5bbb01b" providerId="LiveId" clId="{F2FE6F6A-5013-4662-B41F-47D74DB0F228}" dt="2022-10-11T06:49:49.653" v="21184" actId="478"/>
          <ac:cxnSpMkLst>
            <pc:docMk/>
            <pc:sldMk cId="2356819156" sldId="356"/>
            <ac:cxnSpMk id="15" creationId="{859A8B5B-C7D5-D156-DEFB-80272196796C}"/>
          </ac:cxnSpMkLst>
        </pc:cxnChg>
        <pc:cxnChg chg="add del mod">
          <ac:chgData name="Carlos Fco. Calvillo Cortés" userId="034d58e9e5bbb01b" providerId="LiveId" clId="{F2FE6F6A-5013-4662-B41F-47D74DB0F228}" dt="2022-10-11T06:49:49.022" v="21183" actId="478"/>
          <ac:cxnSpMkLst>
            <pc:docMk/>
            <pc:sldMk cId="2356819156" sldId="356"/>
            <ac:cxnSpMk id="19" creationId="{881473BF-D329-E933-F76D-E011F63F383B}"/>
          </ac:cxnSpMkLst>
        </pc:cxnChg>
        <pc:cxnChg chg="add mod">
          <ac:chgData name="Carlos Fco. Calvillo Cortés" userId="034d58e9e5bbb01b" providerId="LiveId" clId="{F2FE6F6A-5013-4662-B41F-47D74DB0F228}" dt="2022-10-11T06:53:28.302" v="21273" actId="692"/>
          <ac:cxnSpMkLst>
            <pc:docMk/>
            <pc:sldMk cId="2356819156" sldId="356"/>
            <ac:cxnSpMk id="29" creationId="{55A3E5A6-3A54-8709-7D5F-DC86E954C39C}"/>
          </ac:cxnSpMkLst>
        </pc:cxnChg>
        <pc:cxnChg chg="add mod">
          <ac:chgData name="Carlos Fco. Calvillo Cortés" userId="034d58e9e5bbb01b" providerId="LiveId" clId="{F2FE6F6A-5013-4662-B41F-47D74DB0F228}" dt="2022-10-11T06:53:28.302" v="21273" actId="692"/>
          <ac:cxnSpMkLst>
            <pc:docMk/>
            <pc:sldMk cId="2356819156" sldId="356"/>
            <ac:cxnSpMk id="34" creationId="{6466EAA0-4DF0-92C2-7DB5-966C90536477}"/>
          </ac:cxnSpMkLst>
        </pc:cxnChg>
        <pc:cxnChg chg="add mod">
          <ac:chgData name="Carlos Fco. Calvillo Cortés" userId="034d58e9e5bbb01b" providerId="LiveId" clId="{F2FE6F6A-5013-4662-B41F-47D74DB0F228}" dt="2022-10-11T06:53:28.302" v="21273" actId="692"/>
          <ac:cxnSpMkLst>
            <pc:docMk/>
            <pc:sldMk cId="2356819156" sldId="356"/>
            <ac:cxnSpMk id="37" creationId="{C7B7FF4C-7155-B066-EF8C-7CEF81304607}"/>
          </ac:cxnSpMkLst>
        </pc:cxnChg>
        <pc:cxnChg chg="add mod">
          <ac:chgData name="Carlos Fco. Calvillo Cortés" userId="034d58e9e5bbb01b" providerId="LiveId" clId="{F2FE6F6A-5013-4662-B41F-47D74DB0F228}" dt="2022-10-11T06:53:28.302" v="21273" actId="692"/>
          <ac:cxnSpMkLst>
            <pc:docMk/>
            <pc:sldMk cId="2356819156" sldId="356"/>
            <ac:cxnSpMk id="40" creationId="{3A2968C2-7F04-D9AF-E693-48DA76E1AB1F}"/>
          </ac:cxnSpMkLst>
        </pc:cxnChg>
      </pc:sldChg>
      <pc:sldChg chg="modSp add mod">
        <pc:chgData name="Carlos Fco. Calvillo Cortés" userId="034d58e9e5bbb01b" providerId="LiveId" clId="{F2FE6F6A-5013-4662-B41F-47D74DB0F228}" dt="2022-10-11T06:56:08.532" v="21348" actId="20577"/>
        <pc:sldMkLst>
          <pc:docMk/>
          <pc:sldMk cId="379192336" sldId="357"/>
        </pc:sldMkLst>
        <pc:spChg chg="mod">
          <ac:chgData name="Carlos Fco. Calvillo Cortés" userId="034d58e9e5bbb01b" providerId="LiveId" clId="{F2FE6F6A-5013-4662-B41F-47D74DB0F228}" dt="2022-10-11T06:56:08.532" v="21348" actId="20577"/>
          <ac:spMkLst>
            <pc:docMk/>
            <pc:sldMk cId="379192336" sldId="357"/>
            <ac:spMk id="3" creationId="{690754AA-FACD-8398-D0B3-E91C8BBBCA9D}"/>
          </ac:spMkLst>
        </pc:spChg>
      </pc:sldChg>
      <pc:sldChg chg="modSp add mod">
        <pc:chgData name="Carlos Fco. Calvillo Cortés" userId="034d58e9e5bbb01b" providerId="LiveId" clId="{F2FE6F6A-5013-4662-B41F-47D74DB0F228}" dt="2022-10-11T10:57:50.020" v="28793" actId="27636"/>
        <pc:sldMkLst>
          <pc:docMk/>
          <pc:sldMk cId="2213580910" sldId="358"/>
        </pc:sldMkLst>
        <pc:spChg chg="mod">
          <ac:chgData name="Carlos Fco. Calvillo Cortés" userId="034d58e9e5bbb01b" providerId="LiveId" clId="{F2FE6F6A-5013-4662-B41F-47D74DB0F228}" dt="2022-10-11T10:57:50.020" v="28793" actId="27636"/>
          <ac:spMkLst>
            <pc:docMk/>
            <pc:sldMk cId="2213580910" sldId="358"/>
            <ac:spMk id="3" creationId="{690754AA-FACD-8398-D0B3-E91C8BBBCA9D}"/>
          </ac:spMkLst>
        </pc:spChg>
      </pc:sldChg>
      <pc:sldChg chg="modSp add mod">
        <pc:chgData name="Carlos Fco. Calvillo Cortés" userId="034d58e9e5bbb01b" providerId="LiveId" clId="{F2FE6F6A-5013-4662-B41F-47D74DB0F228}" dt="2022-10-11T10:05:02.991" v="27970" actId="115"/>
        <pc:sldMkLst>
          <pc:docMk/>
          <pc:sldMk cId="111715962" sldId="359"/>
        </pc:sldMkLst>
        <pc:spChg chg="mod">
          <ac:chgData name="Carlos Fco. Calvillo Cortés" userId="034d58e9e5bbb01b" providerId="LiveId" clId="{F2FE6F6A-5013-4662-B41F-47D74DB0F228}" dt="2022-10-11T10:05:02.991" v="27970" actId="115"/>
          <ac:spMkLst>
            <pc:docMk/>
            <pc:sldMk cId="111715962" sldId="359"/>
            <ac:spMk id="3" creationId="{690754AA-FACD-8398-D0B3-E91C8BBBCA9D}"/>
          </ac:spMkLst>
        </pc:spChg>
      </pc:sldChg>
      <pc:sldChg chg="modSp add mod">
        <pc:chgData name="Carlos Fco. Calvillo Cortés" userId="034d58e9e5bbb01b" providerId="LiveId" clId="{F2FE6F6A-5013-4662-B41F-47D74DB0F228}" dt="2022-10-11T10:59:55.983" v="28807" actId="113"/>
        <pc:sldMkLst>
          <pc:docMk/>
          <pc:sldMk cId="2289515324" sldId="360"/>
        </pc:sldMkLst>
        <pc:spChg chg="mod">
          <ac:chgData name="Carlos Fco. Calvillo Cortés" userId="034d58e9e5bbb01b" providerId="LiveId" clId="{F2FE6F6A-5013-4662-B41F-47D74DB0F228}" dt="2022-10-11T10:59:55.983" v="28807" actId="113"/>
          <ac:spMkLst>
            <pc:docMk/>
            <pc:sldMk cId="2289515324" sldId="360"/>
            <ac:spMk id="3" creationId="{690754AA-FACD-8398-D0B3-E91C8BBBCA9D}"/>
          </ac:spMkLst>
        </pc:spChg>
      </pc:sldChg>
      <pc:sldChg chg="addSp delSp modSp add mod">
        <pc:chgData name="Carlos Fco. Calvillo Cortés" userId="034d58e9e5bbb01b" providerId="LiveId" clId="{F2FE6F6A-5013-4662-B41F-47D74DB0F228}" dt="2022-10-11T07:32:36.650" v="24545" actId="14100"/>
        <pc:sldMkLst>
          <pc:docMk/>
          <pc:sldMk cId="1155457121" sldId="361"/>
        </pc:sldMkLst>
        <pc:spChg chg="mod">
          <ac:chgData name="Carlos Fco. Calvillo Cortés" userId="034d58e9e5bbb01b" providerId="LiveId" clId="{F2FE6F6A-5013-4662-B41F-47D74DB0F228}" dt="2022-10-11T07:32:36.650" v="24545" actId="14100"/>
          <ac:spMkLst>
            <pc:docMk/>
            <pc:sldMk cId="1155457121" sldId="361"/>
            <ac:spMk id="3" creationId="{690754AA-FACD-8398-D0B3-E91C8BBBCA9D}"/>
          </ac:spMkLst>
        </pc:spChg>
        <pc:spChg chg="add del">
          <ac:chgData name="Carlos Fco. Calvillo Cortés" userId="034d58e9e5bbb01b" providerId="LiveId" clId="{F2FE6F6A-5013-4662-B41F-47D74DB0F228}" dt="2022-10-11T07:09:26.376" v="22909" actId="22"/>
          <ac:spMkLst>
            <pc:docMk/>
            <pc:sldMk cId="1155457121" sldId="361"/>
            <ac:spMk id="5" creationId="{D2F13293-3BBA-DFC2-60E0-264CB0B12C2E}"/>
          </ac:spMkLst>
        </pc:spChg>
      </pc:sldChg>
      <pc:sldChg chg="modSp add mod">
        <pc:chgData name="Carlos Fco. Calvillo Cortés" userId="034d58e9e5bbb01b" providerId="LiveId" clId="{F2FE6F6A-5013-4662-B41F-47D74DB0F228}" dt="2022-10-11T07:32:39.954" v="24546" actId="14100"/>
        <pc:sldMkLst>
          <pc:docMk/>
          <pc:sldMk cId="2053096382" sldId="362"/>
        </pc:sldMkLst>
        <pc:spChg chg="mod">
          <ac:chgData name="Carlos Fco. Calvillo Cortés" userId="034d58e9e5bbb01b" providerId="LiveId" clId="{F2FE6F6A-5013-4662-B41F-47D74DB0F228}" dt="2022-10-11T07:32:39.954" v="24546" actId="14100"/>
          <ac:spMkLst>
            <pc:docMk/>
            <pc:sldMk cId="2053096382" sldId="362"/>
            <ac:spMk id="3" creationId="{690754AA-FACD-8398-D0B3-E91C8BBBCA9D}"/>
          </ac:spMkLst>
        </pc:spChg>
      </pc:sldChg>
      <pc:sldChg chg="modSp add mod">
        <pc:chgData name="Carlos Fco. Calvillo Cortés" userId="034d58e9e5bbb01b" providerId="LiveId" clId="{F2FE6F6A-5013-4662-B41F-47D74DB0F228}" dt="2022-10-11T07:46:02.985" v="24664" actId="6549"/>
        <pc:sldMkLst>
          <pc:docMk/>
          <pc:sldMk cId="2151621205" sldId="363"/>
        </pc:sldMkLst>
        <pc:spChg chg="mod">
          <ac:chgData name="Carlos Fco. Calvillo Cortés" userId="034d58e9e5bbb01b" providerId="LiveId" clId="{F2FE6F6A-5013-4662-B41F-47D74DB0F228}" dt="2022-10-11T07:23:33.687" v="23017" actId="20577"/>
          <ac:spMkLst>
            <pc:docMk/>
            <pc:sldMk cId="2151621205" sldId="363"/>
            <ac:spMk id="2" creationId="{3684581D-EF13-5C98-D8A6-41E319D7E0F7}"/>
          </ac:spMkLst>
        </pc:spChg>
        <pc:spChg chg="mod">
          <ac:chgData name="Carlos Fco. Calvillo Cortés" userId="034d58e9e5bbb01b" providerId="LiveId" clId="{F2FE6F6A-5013-4662-B41F-47D74DB0F228}" dt="2022-10-11T07:46:02.985" v="24664" actId="6549"/>
          <ac:spMkLst>
            <pc:docMk/>
            <pc:sldMk cId="2151621205" sldId="363"/>
            <ac:spMk id="3" creationId="{690754AA-FACD-8398-D0B3-E91C8BBBCA9D}"/>
          </ac:spMkLst>
        </pc:spChg>
      </pc:sldChg>
      <pc:sldChg chg="modSp add mod">
        <pc:chgData name="Carlos Fco. Calvillo Cortés" userId="034d58e9e5bbb01b" providerId="LiveId" clId="{F2FE6F6A-5013-4662-B41F-47D74DB0F228}" dt="2022-10-11T07:46:54.106" v="24730" actId="20577"/>
        <pc:sldMkLst>
          <pc:docMk/>
          <pc:sldMk cId="2109223339" sldId="364"/>
        </pc:sldMkLst>
        <pc:spChg chg="mod">
          <ac:chgData name="Carlos Fco. Calvillo Cortés" userId="034d58e9e5bbb01b" providerId="LiveId" clId="{F2FE6F6A-5013-4662-B41F-47D74DB0F228}" dt="2022-10-11T07:46:54.106" v="24730" actId="20577"/>
          <ac:spMkLst>
            <pc:docMk/>
            <pc:sldMk cId="2109223339" sldId="364"/>
            <ac:spMk id="3" creationId="{690754AA-FACD-8398-D0B3-E91C8BBBCA9D}"/>
          </ac:spMkLst>
        </pc:spChg>
      </pc:sldChg>
      <pc:sldChg chg="addSp modSp add mod">
        <pc:chgData name="Carlos Fco. Calvillo Cortés" userId="034d58e9e5bbb01b" providerId="LiveId" clId="{F2FE6F6A-5013-4662-B41F-47D74DB0F228}" dt="2022-10-11T07:44:33.150" v="24607" actId="1076"/>
        <pc:sldMkLst>
          <pc:docMk/>
          <pc:sldMk cId="3135607908" sldId="365"/>
        </pc:sldMkLst>
        <pc:spChg chg="mod">
          <ac:chgData name="Carlos Fco. Calvillo Cortés" userId="034d58e9e5bbb01b" providerId="LiveId" clId="{F2FE6F6A-5013-4662-B41F-47D74DB0F228}" dt="2022-10-11T07:28:02.513" v="23594" actId="20577"/>
          <ac:spMkLst>
            <pc:docMk/>
            <pc:sldMk cId="3135607908" sldId="365"/>
            <ac:spMk id="3" creationId="{690754AA-FACD-8398-D0B3-E91C8BBBCA9D}"/>
          </ac:spMkLst>
        </pc:spChg>
        <pc:picChg chg="add mod">
          <ac:chgData name="Carlos Fco. Calvillo Cortés" userId="034d58e9e5bbb01b" providerId="LiveId" clId="{F2FE6F6A-5013-4662-B41F-47D74DB0F228}" dt="2022-10-11T07:44:33.150" v="24607" actId="1076"/>
          <ac:picMkLst>
            <pc:docMk/>
            <pc:sldMk cId="3135607908" sldId="365"/>
            <ac:picMk id="5" creationId="{30E3EF2A-703B-11AD-565F-B96B0B62F512}"/>
          </ac:picMkLst>
        </pc:picChg>
      </pc:sldChg>
      <pc:sldChg chg="addSp delSp modSp add mod">
        <pc:chgData name="Carlos Fco. Calvillo Cortés" userId="034d58e9e5bbb01b" providerId="LiveId" clId="{F2FE6F6A-5013-4662-B41F-47D74DB0F228}" dt="2022-10-11T07:45:33.519" v="24654" actId="22"/>
        <pc:sldMkLst>
          <pc:docMk/>
          <pc:sldMk cId="2820309885" sldId="366"/>
        </pc:sldMkLst>
        <pc:spChg chg="mod">
          <ac:chgData name="Carlos Fco. Calvillo Cortés" userId="034d58e9e5bbb01b" providerId="LiveId" clId="{F2FE6F6A-5013-4662-B41F-47D74DB0F228}" dt="2022-10-11T07:45:26.702" v="24652" actId="20577"/>
          <ac:spMkLst>
            <pc:docMk/>
            <pc:sldMk cId="2820309885" sldId="366"/>
            <ac:spMk id="3" creationId="{690754AA-FACD-8398-D0B3-E91C8BBBCA9D}"/>
          </ac:spMkLst>
        </pc:spChg>
        <pc:picChg chg="add del">
          <ac:chgData name="Carlos Fco. Calvillo Cortés" userId="034d58e9e5bbb01b" providerId="LiveId" clId="{F2FE6F6A-5013-4662-B41F-47D74DB0F228}" dt="2022-10-11T07:45:33.519" v="24654" actId="22"/>
          <ac:picMkLst>
            <pc:docMk/>
            <pc:sldMk cId="2820309885" sldId="366"/>
            <ac:picMk id="5" creationId="{C7F694AD-8080-082F-1374-746CBACD1CD5}"/>
          </ac:picMkLst>
        </pc:picChg>
      </pc:sldChg>
      <pc:sldChg chg="modSp add mod">
        <pc:chgData name="Carlos Fco. Calvillo Cortés" userId="034d58e9e5bbb01b" providerId="LiveId" clId="{F2FE6F6A-5013-4662-B41F-47D74DB0F228}" dt="2022-10-11T11:02:49.506" v="28827" actId="20577"/>
        <pc:sldMkLst>
          <pc:docMk/>
          <pc:sldMk cId="4202909529" sldId="367"/>
        </pc:sldMkLst>
        <pc:spChg chg="mod">
          <ac:chgData name="Carlos Fco. Calvillo Cortés" userId="034d58e9e5bbb01b" providerId="LiveId" clId="{F2FE6F6A-5013-4662-B41F-47D74DB0F228}" dt="2022-10-11T11:02:49.506" v="28827" actId="20577"/>
          <ac:spMkLst>
            <pc:docMk/>
            <pc:sldMk cId="4202909529" sldId="367"/>
            <ac:spMk id="3" creationId="{690754AA-FACD-8398-D0B3-E91C8BBBCA9D}"/>
          </ac:spMkLst>
        </pc:spChg>
      </pc:sldChg>
      <pc:sldChg chg="modSp add mod">
        <pc:chgData name="Carlos Fco. Calvillo Cortés" userId="034d58e9e5bbb01b" providerId="LiveId" clId="{F2FE6F6A-5013-4662-B41F-47D74DB0F228}" dt="2022-10-11T07:32:54.180" v="24548" actId="14100"/>
        <pc:sldMkLst>
          <pc:docMk/>
          <pc:sldMk cId="2280993355" sldId="368"/>
        </pc:sldMkLst>
        <pc:spChg chg="mod">
          <ac:chgData name="Carlos Fco. Calvillo Cortés" userId="034d58e9e5bbb01b" providerId="LiveId" clId="{F2FE6F6A-5013-4662-B41F-47D74DB0F228}" dt="2022-10-11T07:32:54.180" v="24548" actId="14100"/>
          <ac:spMkLst>
            <pc:docMk/>
            <pc:sldMk cId="2280993355" sldId="368"/>
            <ac:spMk id="3" creationId="{690754AA-FACD-8398-D0B3-E91C8BBBCA9D}"/>
          </ac:spMkLst>
        </pc:spChg>
      </pc:sldChg>
      <pc:sldChg chg="addSp modSp add mod">
        <pc:chgData name="Carlos Fco. Calvillo Cortés" userId="034d58e9e5bbb01b" providerId="LiveId" clId="{F2FE6F6A-5013-4662-B41F-47D74DB0F228}" dt="2022-10-11T08:15:35.806" v="26920" actId="1076"/>
        <pc:sldMkLst>
          <pc:docMk/>
          <pc:sldMk cId="196680242" sldId="369"/>
        </pc:sldMkLst>
        <pc:spChg chg="mod">
          <ac:chgData name="Carlos Fco. Calvillo Cortés" userId="034d58e9e5bbb01b" providerId="LiveId" clId="{F2FE6F6A-5013-4662-B41F-47D74DB0F228}" dt="2022-10-11T07:45:37.835" v="24656" actId="20577"/>
          <ac:spMkLst>
            <pc:docMk/>
            <pc:sldMk cId="196680242" sldId="369"/>
            <ac:spMk id="3" creationId="{690754AA-FACD-8398-D0B3-E91C8BBBCA9D}"/>
          </ac:spMkLst>
        </pc:spChg>
        <pc:picChg chg="add mod">
          <ac:chgData name="Carlos Fco. Calvillo Cortés" userId="034d58e9e5bbb01b" providerId="LiveId" clId="{F2FE6F6A-5013-4662-B41F-47D74DB0F228}" dt="2022-10-11T08:15:35.806" v="26920" actId="1076"/>
          <ac:picMkLst>
            <pc:docMk/>
            <pc:sldMk cId="196680242" sldId="369"/>
            <ac:picMk id="5" creationId="{FB29F28A-A3A7-977D-2509-C1E67F010BCE}"/>
          </ac:picMkLst>
        </pc:picChg>
      </pc:sldChg>
      <pc:sldChg chg="modSp add mod">
        <pc:chgData name="Carlos Fco. Calvillo Cortés" userId="034d58e9e5bbb01b" providerId="LiveId" clId="{F2FE6F6A-5013-4662-B41F-47D74DB0F228}" dt="2022-10-11T10:15:02.907" v="28447" actId="20577"/>
        <pc:sldMkLst>
          <pc:docMk/>
          <pc:sldMk cId="3504284350" sldId="370"/>
        </pc:sldMkLst>
        <pc:spChg chg="mod">
          <ac:chgData name="Carlos Fco. Calvillo Cortés" userId="034d58e9e5bbb01b" providerId="LiveId" clId="{F2FE6F6A-5013-4662-B41F-47D74DB0F228}" dt="2022-10-11T10:15:02.907" v="28447" actId="20577"/>
          <ac:spMkLst>
            <pc:docMk/>
            <pc:sldMk cId="3504284350" sldId="370"/>
            <ac:spMk id="2" creationId="{3684581D-EF13-5C98-D8A6-41E319D7E0F7}"/>
          </ac:spMkLst>
        </pc:spChg>
        <pc:spChg chg="mod">
          <ac:chgData name="Carlos Fco. Calvillo Cortés" userId="034d58e9e5bbb01b" providerId="LiveId" clId="{F2FE6F6A-5013-4662-B41F-47D74DB0F228}" dt="2022-10-11T08:29:58.826" v="27314" actId="20577"/>
          <ac:spMkLst>
            <pc:docMk/>
            <pc:sldMk cId="3504284350" sldId="370"/>
            <ac:spMk id="3" creationId="{690754AA-FACD-8398-D0B3-E91C8BBBCA9D}"/>
          </ac:spMkLst>
        </pc:spChg>
      </pc:sldChg>
      <pc:sldChg chg="modSp add mod">
        <pc:chgData name="Carlos Fco. Calvillo Cortés" userId="034d58e9e5bbb01b" providerId="LiveId" clId="{F2FE6F6A-5013-4662-B41F-47D74DB0F228}" dt="2022-10-11T10:15:06.217" v="28448" actId="6549"/>
        <pc:sldMkLst>
          <pc:docMk/>
          <pc:sldMk cId="1068679737" sldId="371"/>
        </pc:sldMkLst>
        <pc:spChg chg="mod">
          <ac:chgData name="Carlos Fco. Calvillo Cortés" userId="034d58e9e5bbb01b" providerId="LiveId" clId="{F2FE6F6A-5013-4662-B41F-47D74DB0F228}" dt="2022-10-11T10:15:06.217" v="28448" actId="6549"/>
          <ac:spMkLst>
            <pc:docMk/>
            <pc:sldMk cId="1068679737" sldId="371"/>
            <ac:spMk id="2" creationId="{3684581D-EF13-5C98-D8A6-41E319D7E0F7}"/>
          </ac:spMkLst>
        </pc:spChg>
        <pc:spChg chg="mod">
          <ac:chgData name="Carlos Fco. Calvillo Cortés" userId="034d58e9e5bbb01b" providerId="LiveId" clId="{F2FE6F6A-5013-4662-B41F-47D74DB0F228}" dt="2022-10-11T08:22:17.486" v="26932" actId="948"/>
          <ac:spMkLst>
            <pc:docMk/>
            <pc:sldMk cId="1068679737" sldId="371"/>
            <ac:spMk id="3" creationId="{690754AA-FACD-8398-D0B3-E91C8BBBCA9D}"/>
          </ac:spMkLst>
        </pc:spChg>
      </pc:sldChg>
      <pc:sldChg chg="add del">
        <pc:chgData name="Carlos Fco. Calvillo Cortés" userId="034d58e9e5bbb01b" providerId="LiveId" clId="{F2FE6F6A-5013-4662-B41F-47D74DB0F228}" dt="2022-10-11T08:25:39.623" v="27286" actId="47"/>
        <pc:sldMkLst>
          <pc:docMk/>
          <pc:sldMk cId="3740038274" sldId="372"/>
        </pc:sldMkLst>
      </pc:sldChg>
      <pc:sldChg chg="modSp add mod">
        <pc:chgData name="Carlos Fco. Calvillo Cortés" userId="034d58e9e5bbb01b" providerId="LiveId" clId="{F2FE6F6A-5013-4662-B41F-47D74DB0F228}" dt="2022-10-11T10:15:08.664" v="28449" actId="6549"/>
        <pc:sldMkLst>
          <pc:docMk/>
          <pc:sldMk cId="2525298205" sldId="373"/>
        </pc:sldMkLst>
        <pc:spChg chg="mod">
          <ac:chgData name="Carlos Fco. Calvillo Cortés" userId="034d58e9e5bbb01b" providerId="LiveId" clId="{F2FE6F6A-5013-4662-B41F-47D74DB0F228}" dt="2022-10-11T10:15:08.664" v="28449" actId="6549"/>
          <ac:spMkLst>
            <pc:docMk/>
            <pc:sldMk cId="2525298205" sldId="373"/>
            <ac:spMk id="2" creationId="{3684581D-EF13-5C98-D8A6-41E319D7E0F7}"/>
          </ac:spMkLst>
        </pc:spChg>
        <pc:spChg chg="mod">
          <ac:chgData name="Carlos Fco. Calvillo Cortés" userId="034d58e9e5bbb01b" providerId="LiveId" clId="{F2FE6F6A-5013-4662-B41F-47D74DB0F228}" dt="2022-10-11T08:24:36.634" v="27184" actId="20577"/>
          <ac:spMkLst>
            <pc:docMk/>
            <pc:sldMk cId="2525298205" sldId="373"/>
            <ac:spMk id="3" creationId="{690754AA-FACD-8398-D0B3-E91C8BBBCA9D}"/>
          </ac:spMkLst>
        </pc:spChg>
      </pc:sldChg>
      <pc:sldChg chg="modSp add mod">
        <pc:chgData name="Carlos Fco. Calvillo Cortés" userId="034d58e9e5bbb01b" providerId="LiveId" clId="{F2FE6F6A-5013-4662-B41F-47D74DB0F228}" dt="2022-10-11T10:15:11.765" v="28450" actId="6549"/>
        <pc:sldMkLst>
          <pc:docMk/>
          <pc:sldMk cId="4015889824" sldId="374"/>
        </pc:sldMkLst>
        <pc:spChg chg="mod">
          <ac:chgData name="Carlos Fco. Calvillo Cortés" userId="034d58e9e5bbb01b" providerId="LiveId" clId="{F2FE6F6A-5013-4662-B41F-47D74DB0F228}" dt="2022-10-11T10:15:11.765" v="28450" actId="6549"/>
          <ac:spMkLst>
            <pc:docMk/>
            <pc:sldMk cId="4015889824" sldId="374"/>
            <ac:spMk id="2" creationId="{3684581D-EF13-5C98-D8A6-41E319D7E0F7}"/>
          </ac:spMkLst>
        </pc:spChg>
        <pc:spChg chg="mod">
          <ac:chgData name="Carlos Fco. Calvillo Cortés" userId="034d58e9e5bbb01b" providerId="LiveId" clId="{F2FE6F6A-5013-4662-B41F-47D74DB0F228}" dt="2022-10-11T08:24:57.182" v="27216" actId="20577"/>
          <ac:spMkLst>
            <pc:docMk/>
            <pc:sldMk cId="4015889824" sldId="374"/>
            <ac:spMk id="3" creationId="{690754AA-FACD-8398-D0B3-E91C8BBBCA9D}"/>
          </ac:spMkLst>
        </pc:spChg>
      </pc:sldChg>
      <pc:sldChg chg="modSp add mod">
        <pc:chgData name="Carlos Fco. Calvillo Cortés" userId="034d58e9e5bbb01b" providerId="LiveId" clId="{F2FE6F6A-5013-4662-B41F-47D74DB0F228}" dt="2022-10-11T10:15:14.161" v="28451" actId="6549"/>
        <pc:sldMkLst>
          <pc:docMk/>
          <pc:sldMk cId="2398413844" sldId="375"/>
        </pc:sldMkLst>
        <pc:spChg chg="mod">
          <ac:chgData name="Carlos Fco. Calvillo Cortés" userId="034d58e9e5bbb01b" providerId="LiveId" clId="{F2FE6F6A-5013-4662-B41F-47D74DB0F228}" dt="2022-10-11T10:15:14.161" v="28451" actId="6549"/>
          <ac:spMkLst>
            <pc:docMk/>
            <pc:sldMk cId="2398413844" sldId="375"/>
            <ac:spMk id="2" creationId="{3684581D-EF13-5C98-D8A6-41E319D7E0F7}"/>
          </ac:spMkLst>
        </pc:spChg>
        <pc:spChg chg="mod">
          <ac:chgData name="Carlos Fco. Calvillo Cortés" userId="034d58e9e5bbb01b" providerId="LiveId" clId="{F2FE6F6A-5013-4662-B41F-47D74DB0F228}" dt="2022-10-11T08:22:47.028" v="26939" actId="5793"/>
          <ac:spMkLst>
            <pc:docMk/>
            <pc:sldMk cId="2398413844" sldId="375"/>
            <ac:spMk id="3" creationId="{690754AA-FACD-8398-D0B3-E91C8BBBCA9D}"/>
          </ac:spMkLst>
        </pc:spChg>
      </pc:sldChg>
      <pc:sldChg chg="modSp add mod">
        <pc:chgData name="Carlos Fco. Calvillo Cortés" userId="034d58e9e5bbb01b" providerId="LiveId" clId="{F2FE6F6A-5013-4662-B41F-47D74DB0F228}" dt="2022-10-11T11:04:55.850" v="28828" actId="113"/>
        <pc:sldMkLst>
          <pc:docMk/>
          <pc:sldMk cId="3698580782" sldId="376"/>
        </pc:sldMkLst>
        <pc:spChg chg="mod">
          <ac:chgData name="Carlos Fco. Calvillo Cortés" userId="034d58e9e5bbb01b" providerId="LiveId" clId="{F2FE6F6A-5013-4662-B41F-47D74DB0F228}" dt="2022-10-11T10:15:16.351" v="28452" actId="6549"/>
          <ac:spMkLst>
            <pc:docMk/>
            <pc:sldMk cId="3698580782" sldId="376"/>
            <ac:spMk id="2" creationId="{3684581D-EF13-5C98-D8A6-41E319D7E0F7}"/>
          </ac:spMkLst>
        </pc:spChg>
        <pc:spChg chg="mod">
          <ac:chgData name="Carlos Fco. Calvillo Cortés" userId="034d58e9e5bbb01b" providerId="LiveId" clId="{F2FE6F6A-5013-4662-B41F-47D74DB0F228}" dt="2022-10-11T11:04:55.850" v="28828" actId="113"/>
          <ac:spMkLst>
            <pc:docMk/>
            <pc:sldMk cId="3698580782" sldId="376"/>
            <ac:spMk id="3" creationId="{690754AA-FACD-8398-D0B3-E91C8BBBCA9D}"/>
          </ac:spMkLst>
        </pc:spChg>
      </pc:sldChg>
      <pc:sldChg chg="modSp add mod">
        <pc:chgData name="Carlos Fco. Calvillo Cortés" userId="034d58e9e5bbb01b" providerId="LiveId" clId="{F2FE6F6A-5013-4662-B41F-47D74DB0F228}" dt="2022-10-11T11:01:34.910" v="28817" actId="20577"/>
        <pc:sldMkLst>
          <pc:docMk/>
          <pc:sldMk cId="1217010421" sldId="377"/>
        </pc:sldMkLst>
        <pc:spChg chg="mod">
          <ac:chgData name="Carlos Fco. Calvillo Cortés" userId="034d58e9e5bbb01b" providerId="LiveId" clId="{F2FE6F6A-5013-4662-B41F-47D74DB0F228}" dt="2022-10-11T11:01:34.910" v="28817" actId="20577"/>
          <ac:spMkLst>
            <pc:docMk/>
            <pc:sldMk cId="1217010421" sldId="377"/>
            <ac:spMk id="3" creationId="{690754AA-FACD-8398-D0B3-E91C8BBBCA9D}"/>
          </ac:spMkLst>
        </pc:spChg>
      </pc:sldChg>
      <pc:sldChg chg="modSp add mod">
        <pc:chgData name="Carlos Fco. Calvillo Cortés" userId="034d58e9e5bbb01b" providerId="LiveId" clId="{F2FE6F6A-5013-4662-B41F-47D74DB0F228}" dt="2022-10-11T08:03:28.350" v="26905" actId="20577"/>
        <pc:sldMkLst>
          <pc:docMk/>
          <pc:sldMk cId="128382237" sldId="378"/>
        </pc:sldMkLst>
        <pc:spChg chg="mod">
          <ac:chgData name="Carlos Fco. Calvillo Cortés" userId="034d58e9e5bbb01b" providerId="LiveId" clId="{F2FE6F6A-5013-4662-B41F-47D74DB0F228}" dt="2022-10-11T08:03:28.350" v="26905" actId="20577"/>
          <ac:spMkLst>
            <pc:docMk/>
            <pc:sldMk cId="128382237" sldId="378"/>
            <ac:spMk id="3" creationId="{690754AA-FACD-8398-D0B3-E91C8BBBCA9D}"/>
          </ac:spMkLst>
        </pc:spChg>
      </pc:sldChg>
      <pc:sldChg chg="addSp delSp modSp add mod">
        <pc:chgData name="Carlos Fco. Calvillo Cortés" userId="034d58e9e5bbb01b" providerId="LiveId" clId="{F2FE6F6A-5013-4662-B41F-47D74DB0F228}" dt="2022-10-11T08:14:31.284" v="26918" actId="1076"/>
        <pc:sldMkLst>
          <pc:docMk/>
          <pc:sldMk cId="2401965796" sldId="379"/>
        </pc:sldMkLst>
        <pc:spChg chg="mod">
          <ac:chgData name="Carlos Fco. Calvillo Cortés" userId="034d58e9e5bbb01b" providerId="LiveId" clId="{F2FE6F6A-5013-4662-B41F-47D74DB0F228}" dt="2022-10-11T08:13:26.712" v="26907" actId="20577"/>
          <ac:spMkLst>
            <pc:docMk/>
            <pc:sldMk cId="2401965796" sldId="379"/>
            <ac:spMk id="3" creationId="{690754AA-FACD-8398-D0B3-E91C8BBBCA9D}"/>
          </ac:spMkLst>
        </pc:spChg>
        <pc:picChg chg="add del">
          <ac:chgData name="Carlos Fco. Calvillo Cortés" userId="034d58e9e5bbb01b" providerId="LiveId" clId="{F2FE6F6A-5013-4662-B41F-47D74DB0F228}" dt="2022-10-11T08:13:33.933" v="26909" actId="22"/>
          <ac:picMkLst>
            <pc:docMk/>
            <pc:sldMk cId="2401965796" sldId="379"/>
            <ac:picMk id="5" creationId="{830E827C-BA1B-CF58-A3EC-28C735078681}"/>
          </ac:picMkLst>
        </pc:picChg>
        <pc:picChg chg="add del mod">
          <ac:chgData name="Carlos Fco. Calvillo Cortés" userId="034d58e9e5bbb01b" providerId="LiveId" clId="{F2FE6F6A-5013-4662-B41F-47D74DB0F228}" dt="2022-10-11T08:14:13.744" v="26915" actId="478"/>
          <ac:picMkLst>
            <pc:docMk/>
            <pc:sldMk cId="2401965796" sldId="379"/>
            <ac:picMk id="7" creationId="{4488DDFA-101E-DF46-59D2-A129A30219D5}"/>
          </ac:picMkLst>
        </pc:picChg>
        <pc:picChg chg="add mod">
          <ac:chgData name="Carlos Fco. Calvillo Cortés" userId="034d58e9e5bbb01b" providerId="LiveId" clId="{F2FE6F6A-5013-4662-B41F-47D74DB0F228}" dt="2022-10-11T08:14:31.284" v="26918" actId="1076"/>
          <ac:picMkLst>
            <pc:docMk/>
            <pc:sldMk cId="2401965796" sldId="379"/>
            <ac:picMk id="9" creationId="{308F01A9-8D9E-B6FE-CAAC-F353841285B0}"/>
          </ac:picMkLst>
        </pc:picChg>
      </pc:sldChg>
      <pc:sldChg chg="addSp delSp modSp add mod">
        <pc:chgData name="Carlos Fco. Calvillo Cortés" userId="034d58e9e5bbb01b" providerId="LiveId" clId="{F2FE6F6A-5013-4662-B41F-47D74DB0F228}" dt="2022-10-11T08:21:51.882" v="26927" actId="1076"/>
        <pc:sldMkLst>
          <pc:docMk/>
          <pc:sldMk cId="173564860" sldId="380"/>
        </pc:sldMkLst>
        <pc:spChg chg="mod">
          <ac:chgData name="Carlos Fco. Calvillo Cortés" userId="034d58e9e5bbb01b" providerId="LiveId" clId="{F2FE6F6A-5013-4662-B41F-47D74DB0F228}" dt="2022-10-11T08:20:55.040" v="26922" actId="20577"/>
          <ac:spMkLst>
            <pc:docMk/>
            <pc:sldMk cId="173564860" sldId="380"/>
            <ac:spMk id="3" creationId="{690754AA-FACD-8398-D0B3-E91C8BBBCA9D}"/>
          </ac:spMkLst>
        </pc:spChg>
        <pc:picChg chg="add del mod">
          <ac:chgData name="Carlos Fco. Calvillo Cortés" userId="034d58e9e5bbb01b" providerId="LiveId" clId="{F2FE6F6A-5013-4662-B41F-47D74DB0F228}" dt="2022-10-11T08:21:47.074" v="26925" actId="478"/>
          <ac:picMkLst>
            <pc:docMk/>
            <pc:sldMk cId="173564860" sldId="380"/>
            <ac:picMk id="5" creationId="{DBADA09D-864C-F4BB-128A-AD0F7BDEB6B1}"/>
          </ac:picMkLst>
        </pc:picChg>
        <pc:picChg chg="add mod">
          <ac:chgData name="Carlos Fco. Calvillo Cortés" userId="034d58e9e5bbb01b" providerId="LiveId" clId="{F2FE6F6A-5013-4662-B41F-47D74DB0F228}" dt="2022-10-11T08:21:51.882" v="26927" actId="1076"/>
          <ac:picMkLst>
            <pc:docMk/>
            <pc:sldMk cId="173564860" sldId="380"/>
            <ac:picMk id="7" creationId="{F409752B-EC64-54A4-75B1-957F880AC38C}"/>
          </ac:picMkLst>
        </pc:picChg>
      </pc:sldChg>
      <pc:sldChg chg="modSp add mod">
        <pc:chgData name="Carlos Fco. Calvillo Cortés" userId="034d58e9e5bbb01b" providerId="LiveId" clId="{F2FE6F6A-5013-4662-B41F-47D74DB0F228}" dt="2022-10-11T10:15:18.798" v="28453" actId="6549"/>
        <pc:sldMkLst>
          <pc:docMk/>
          <pc:sldMk cId="1357927903" sldId="381"/>
        </pc:sldMkLst>
        <pc:spChg chg="mod">
          <ac:chgData name="Carlos Fco. Calvillo Cortés" userId="034d58e9e5bbb01b" providerId="LiveId" clId="{F2FE6F6A-5013-4662-B41F-47D74DB0F228}" dt="2022-10-11T10:15:18.798" v="28453" actId="6549"/>
          <ac:spMkLst>
            <pc:docMk/>
            <pc:sldMk cId="1357927903" sldId="381"/>
            <ac:spMk id="2" creationId="{3684581D-EF13-5C98-D8A6-41E319D7E0F7}"/>
          </ac:spMkLst>
        </pc:spChg>
        <pc:spChg chg="mod">
          <ac:chgData name="Carlos Fco. Calvillo Cortés" userId="034d58e9e5bbb01b" providerId="LiveId" clId="{F2FE6F6A-5013-4662-B41F-47D74DB0F228}" dt="2022-10-11T08:23:28.518" v="27060" actId="20577"/>
          <ac:spMkLst>
            <pc:docMk/>
            <pc:sldMk cId="1357927903" sldId="381"/>
            <ac:spMk id="3" creationId="{690754AA-FACD-8398-D0B3-E91C8BBBCA9D}"/>
          </ac:spMkLst>
        </pc:spChg>
      </pc:sldChg>
      <pc:sldChg chg="add del">
        <pc:chgData name="Carlos Fco. Calvillo Cortés" userId="034d58e9e5bbb01b" providerId="LiveId" clId="{F2FE6F6A-5013-4662-B41F-47D74DB0F228}" dt="2022-10-11T08:25:54.019" v="27288" actId="47"/>
        <pc:sldMkLst>
          <pc:docMk/>
          <pc:sldMk cId="2088147014" sldId="382"/>
        </pc:sldMkLst>
      </pc:sldChg>
      <pc:sldChg chg="addSp delSp modSp add mod">
        <pc:chgData name="Carlos Fco. Calvillo Cortés" userId="034d58e9e5bbb01b" providerId="LiveId" clId="{F2FE6F6A-5013-4662-B41F-47D74DB0F228}" dt="2022-10-11T10:04:36.719" v="27968" actId="1076"/>
        <pc:sldMkLst>
          <pc:docMk/>
          <pc:sldMk cId="3876506706" sldId="382"/>
        </pc:sldMkLst>
        <pc:spChg chg="mod">
          <ac:chgData name="Carlos Fco. Calvillo Cortés" userId="034d58e9e5bbb01b" providerId="LiveId" clId="{F2FE6F6A-5013-4662-B41F-47D74DB0F228}" dt="2022-10-11T10:03:36.478" v="27962"/>
          <ac:spMkLst>
            <pc:docMk/>
            <pc:sldMk cId="3876506706" sldId="382"/>
            <ac:spMk id="2" creationId="{3684581D-EF13-5C98-D8A6-41E319D7E0F7}"/>
          </ac:spMkLst>
        </pc:spChg>
        <pc:spChg chg="mod">
          <ac:chgData name="Carlos Fco. Calvillo Cortés" userId="034d58e9e5bbb01b" providerId="LiveId" clId="{F2FE6F6A-5013-4662-B41F-47D74DB0F228}" dt="2022-10-11T10:03:31.891" v="27961"/>
          <ac:spMkLst>
            <pc:docMk/>
            <pc:sldMk cId="3876506706" sldId="382"/>
            <ac:spMk id="3" creationId="{690754AA-FACD-8398-D0B3-E91C8BBBCA9D}"/>
          </ac:spMkLst>
        </pc:spChg>
        <pc:picChg chg="add del mod">
          <ac:chgData name="Carlos Fco. Calvillo Cortés" userId="034d58e9e5bbb01b" providerId="LiveId" clId="{F2FE6F6A-5013-4662-B41F-47D74DB0F228}" dt="2022-10-11T10:04:29.561" v="27966" actId="478"/>
          <ac:picMkLst>
            <pc:docMk/>
            <pc:sldMk cId="3876506706" sldId="382"/>
            <ac:picMk id="5" creationId="{E863DE08-A452-C4A2-6A56-85C0789951CC}"/>
          </ac:picMkLst>
        </pc:picChg>
        <pc:picChg chg="add mod">
          <ac:chgData name="Carlos Fco. Calvillo Cortés" userId="034d58e9e5bbb01b" providerId="LiveId" clId="{F2FE6F6A-5013-4662-B41F-47D74DB0F228}" dt="2022-10-11T10:04:36.719" v="27968" actId="1076"/>
          <ac:picMkLst>
            <pc:docMk/>
            <pc:sldMk cId="3876506706" sldId="382"/>
            <ac:picMk id="7" creationId="{05DFA831-990E-8646-72A5-81FC03F6AD08}"/>
          </ac:picMkLst>
        </pc:picChg>
      </pc:sldChg>
      <pc:sldChg chg="delSp modSp add mod">
        <pc:chgData name="Carlos Fco. Calvillo Cortés" userId="034d58e9e5bbb01b" providerId="LiveId" clId="{F2FE6F6A-5013-4662-B41F-47D74DB0F228}" dt="2022-10-11T10:59:30.861" v="28804" actId="20577"/>
        <pc:sldMkLst>
          <pc:docMk/>
          <pc:sldMk cId="456738055" sldId="383"/>
        </pc:sldMkLst>
        <pc:spChg chg="mod">
          <ac:chgData name="Carlos Fco. Calvillo Cortés" userId="034d58e9e5bbb01b" providerId="LiveId" clId="{F2FE6F6A-5013-4662-B41F-47D74DB0F228}" dt="2022-10-11T10:03:39.918" v="27963"/>
          <ac:spMkLst>
            <pc:docMk/>
            <pc:sldMk cId="456738055" sldId="383"/>
            <ac:spMk id="2" creationId="{3684581D-EF13-5C98-D8A6-41E319D7E0F7}"/>
          </ac:spMkLst>
        </pc:spChg>
        <pc:spChg chg="mod">
          <ac:chgData name="Carlos Fco. Calvillo Cortés" userId="034d58e9e5bbb01b" providerId="LiveId" clId="{F2FE6F6A-5013-4662-B41F-47D74DB0F228}" dt="2022-10-11T10:59:30.861" v="28804" actId="20577"/>
          <ac:spMkLst>
            <pc:docMk/>
            <pc:sldMk cId="456738055" sldId="383"/>
            <ac:spMk id="3" creationId="{690754AA-FACD-8398-D0B3-E91C8BBBCA9D}"/>
          </ac:spMkLst>
        </pc:spChg>
        <pc:picChg chg="del">
          <ac:chgData name="Carlos Fco. Calvillo Cortés" userId="034d58e9e5bbb01b" providerId="LiveId" clId="{F2FE6F6A-5013-4662-B41F-47D74DB0F228}" dt="2022-10-11T09:58:21.143" v="27402" actId="478"/>
          <ac:picMkLst>
            <pc:docMk/>
            <pc:sldMk cId="456738055" sldId="383"/>
            <ac:picMk id="5" creationId="{E863DE08-A452-C4A2-6A56-85C0789951CC}"/>
          </ac:picMkLst>
        </pc:picChg>
      </pc:sldChg>
      <pc:sldChg chg="modSp add del mod">
        <pc:chgData name="Carlos Fco. Calvillo Cortés" userId="034d58e9e5bbb01b" providerId="LiveId" clId="{F2FE6F6A-5013-4662-B41F-47D74DB0F228}" dt="2022-10-11T10:09:37.362" v="28287" actId="47"/>
        <pc:sldMkLst>
          <pc:docMk/>
          <pc:sldMk cId="3525732355" sldId="384"/>
        </pc:sldMkLst>
        <pc:spChg chg="mod">
          <ac:chgData name="Carlos Fco. Calvillo Cortés" userId="034d58e9e5bbb01b" providerId="LiveId" clId="{F2FE6F6A-5013-4662-B41F-47D74DB0F228}" dt="2022-10-11T10:03:44.289" v="27965"/>
          <ac:spMkLst>
            <pc:docMk/>
            <pc:sldMk cId="3525732355" sldId="384"/>
            <ac:spMk id="2" creationId="{3684581D-EF13-5C98-D8A6-41E319D7E0F7}"/>
          </ac:spMkLst>
        </pc:spChg>
        <pc:spChg chg="mod">
          <ac:chgData name="Carlos Fco. Calvillo Cortés" userId="034d58e9e5bbb01b" providerId="LiveId" clId="{F2FE6F6A-5013-4662-B41F-47D74DB0F228}" dt="2022-10-11T10:03:19.916" v="27958" actId="113"/>
          <ac:spMkLst>
            <pc:docMk/>
            <pc:sldMk cId="3525732355" sldId="384"/>
            <ac:spMk id="3" creationId="{690754AA-FACD-8398-D0B3-E91C8BBBCA9D}"/>
          </ac:spMkLst>
        </pc:spChg>
      </pc:sldChg>
      <pc:sldChg chg="modSp add mod">
        <pc:chgData name="Carlos Fco. Calvillo Cortés" userId="034d58e9e5bbb01b" providerId="LiveId" clId="{F2FE6F6A-5013-4662-B41F-47D74DB0F228}" dt="2022-10-11T10:09:06.226" v="28286" actId="113"/>
        <pc:sldMkLst>
          <pc:docMk/>
          <pc:sldMk cId="1273465362" sldId="385"/>
        </pc:sldMkLst>
        <pc:spChg chg="mod">
          <ac:chgData name="Carlos Fco. Calvillo Cortés" userId="034d58e9e5bbb01b" providerId="LiveId" clId="{F2FE6F6A-5013-4662-B41F-47D74DB0F228}" dt="2022-10-11T10:03:42.093" v="27964"/>
          <ac:spMkLst>
            <pc:docMk/>
            <pc:sldMk cId="1273465362" sldId="385"/>
            <ac:spMk id="2" creationId="{3684581D-EF13-5C98-D8A6-41E319D7E0F7}"/>
          </ac:spMkLst>
        </pc:spChg>
        <pc:spChg chg="mod">
          <ac:chgData name="Carlos Fco. Calvillo Cortés" userId="034d58e9e5bbb01b" providerId="LiveId" clId="{F2FE6F6A-5013-4662-B41F-47D74DB0F228}" dt="2022-10-11T10:09:06.226" v="28286" actId="113"/>
          <ac:spMkLst>
            <pc:docMk/>
            <pc:sldMk cId="1273465362" sldId="385"/>
            <ac:spMk id="3" creationId="{690754AA-FACD-8398-D0B3-E91C8BBBCA9D}"/>
          </ac:spMkLst>
        </pc:spChg>
      </pc:sldChg>
      <pc:sldChg chg="addSp delSp modSp add mod">
        <pc:chgData name="Carlos Fco. Calvillo Cortés" userId="034d58e9e5bbb01b" providerId="LiveId" clId="{F2FE6F6A-5013-4662-B41F-47D74DB0F228}" dt="2022-10-11T10:08:17.065" v="28274" actId="20577"/>
        <pc:sldMkLst>
          <pc:docMk/>
          <pc:sldMk cId="2358636282" sldId="386"/>
        </pc:sldMkLst>
        <pc:spChg chg="mod">
          <ac:chgData name="Carlos Fco. Calvillo Cortés" userId="034d58e9e5bbb01b" providerId="LiveId" clId="{F2FE6F6A-5013-4662-B41F-47D74DB0F228}" dt="2022-10-11T10:08:17.065" v="28274" actId="20577"/>
          <ac:spMkLst>
            <pc:docMk/>
            <pc:sldMk cId="2358636282" sldId="386"/>
            <ac:spMk id="3" creationId="{690754AA-FACD-8398-D0B3-E91C8BBBCA9D}"/>
          </ac:spMkLst>
        </pc:spChg>
        <pc:picChg chg="add mod">
          <ac:chgData name="Carlos Fco. Calvillo Cortés" userId="034d58e9e5bbb01b" providerId="LiveId" clId="{F2FE6F6A-5013-4662-B41F-47D74DB0F228}" dt="2022-10-11T10:06:16.021" v="27981" actId="1076"/>
          <ac:picMkLst>
            <pc:docMk/>
            <pc:sldMk cId="2358636282" sldId="386"/>
            <ac:picMk id="5" creationId="{4C368134-24B7-ACED-1F75-8500EEA4C67F}"/>
          </ac:picMkLst>
        </pc:picChg>
        <pc:picChg chg="del">
          <ac:chgData name="Carlos Fco. Calvillo Cortés" userId="034d58e9e5bbb01b" providerId="LiveId" clId="{F2FE6F6A-5013-4662-B41F-47D74DB0F228}" dt="2022-10-11T10:06:05.841" v="27979" actId="478"/>
          <ac:picMkLst>
            <pc:docMk/>
            <pc:sldMk cId="2358636282" sldId="386"/>
            <ac:picMk id="7" creationId="{05DFA831-990E-8646-72A5-81FC03F6AD08}"/>
          </ac:picMkLst>
        </pc:picChg>
      </pc:sldChg>
      <pc:sldChg chg="addSp modSp add mod">
        <pc:chgData name="Carlos Fco. Calvillo Cortés" userId="034d58e9e5bbb01b" providerId="LiveId" clId="{F2FE6F6A-5013-4662-B41F-47D74DB0F228}" dt="2022-10-11T10:13:39.291" v="28435" actId="207"/>
        <pc:sldMkLst>
          <pc:docMk/>
          <pc:sldMk cId="1219756115" sldId="387"/>
        </pc:sldMkLst>
        <pc:spChg chg="add mod">
          <ac:chgData name="Carlos Fco. Calvillo Cortés" userId="034d58e9e5bbb01b" providerId="LiveId" clId="{F2FE6F6A-5013-4662-B41F-47D74DB0F228}" dt="2022-10-11T10:13:39.291" v="28435" actId="207"/>
          <ac:spMkLst>
            <pc:docMk/>
            <pc:sldMk cId="1219756115" sldId="387"/>
            <ac:spMk id="4" creationId="{0631B008-ABA1-2907-E2D9-E170BF237263}"/>
          </ac:spMkLst>
        </pc:spChg>
      </pc:sldChg>
      <pc:sldChg chg="addSp modSp add mod">
        <pc:chgData name="Carlos Fco. Calvillo Cortés" userId="034d58e9e5bbb01b" providerId="LiveId" clId="{F2FE6F6A-5013-4662-B41F-47D74DB0F228}" dt="2022-10-11T10:14:03.870" v="28441" actId="14100"/>
        <pc:sldMkLst>
          <pc:docMk/>
          <pc:sldMk cId="205354318" sldId="388"/>
        </pc:sldMkLst>
        <pc:spChg chg="mod">
          <ac:chgData name="Carlos Fco. Calvillo Cortés" userId="034d58e9e5bbb01b" providerId="LiveId" clId="{F2FE6F6A-5013-4662-B41F-47D74DB0F228}" dt="2022-10-11T10:13:55.646" v="28437" actId="14100"/>
          <ac:spMkLst>
            <pc:docMk/>
            <pc:sldMk cId="205354318" sldId="388"/>
            <ac:spMk id="4" creationId="{0631B008-ABA1-2907-E2D9-E170BF237263}"/>
          </ac:spMkLst>
        </pc:spChg>
        <pc:spChg chg="add mod">
          <ac:chgData name="Carlos Fco. Calvillo Cortés" userId="034d58e9e5bbb01b" providerId="LiveId" clId="{F2FE6F6A-5013-4662-B41F-47D74DB0F228}" dt="2022-10-11T10:14:03.870" v="28441" actId="14100"/>
          <ac:spMkLst>
            <pc:docMk/>
            <pc:sldMk cId="205354318" sldId="388"/>
            <ac:spMk id="5" creationId="{A0EA4095-E354-2267-7470-B0A3D7197898}"/>
          </ac:spMkLst>
        </pc:spChg>
      </pc:sldChg>
      <pc:sldChg chg="delSp modSp add mod">
        <pc:chgData name="Carlos Fco. Calvillo Cortés" userId="034d58e9e5bbb01b" providerId="LiveId" clId="{F2FE6F6A-5013-4662-B41F-47D74DB0F228}" dt="2022-10-11T10:14:42.556" v="28444" actId="14100"/>
        <pc:sldMkLst>
          <pc:docMk/>
          <pc:sldMk cId="3488866496" sldId="389"/>
        </pc:sldMkLst>
        <pc:spChg chg="del">
          <ac:chgData name="Carlos Fco. Calvillo Cortés" userId="034d58e9e5bbb01b" providerId="LiveId" clId="{F2FE6F6A-5013-4662-B41F-47D74DB0F228}" dt="2022-10-11T10:14:39.400" v="28443" actId="478"/>
          <ac:spMkLst>
            <pc:docMk/>
            <pc:sldMk cId="3488866496" sldId="389"/>
            <ac:spMk id="4" creationId="{0631B008-ABA1-2907-E2D9-E170BF237263}"/>
          </ac:spMkLst>
        </pc:spChg>
        <pc:spChg chg="mod">
          <ac:chgData name="Carlos Fco. Calvillo Cortés" userId="034d58e9e5bbb01b" providerId="LiveId" clId="{F2FE6F6A-5013-4662-B41F-47D74DB0F228}" dt="2022-10-11T10:14:42.556" v="28444" actId="14100"/>
          <ac:spMkLst>
            <pc:docMk/>
            <pc:sldMk cId="3488866496" sldId="389"/>
            <ac:spMk id="5" creationId="{A0EA4095-E354-2267-7470-B0A3D7197898}"/>
          </ac:spMkLst>
        </pc:spChg>
      </pc:sldChg>
      <pc:sldChg chg="addSp delSp modSp add mod">
        <pc:chgData name="Carlos Fco. Calvillo Cortés" userId="034d58e9e5bbb01b" providerId="LiveId" clId="{F2FE6F6A-5013-4662-B41F-47D74DB0F228}" dt="2022-10-11T10:23:16.581" v="28545" actId="1076"/>
        <pc:sldMkLst>
          <pc:docMk/>
          <pc:sldMk cId="3414893737" sldId="390"/>
        </pc:sldMkLst>
        <pc:spChg chg="mod">
          <ac:chgData name="Carlos Fco. Calvillo Cortés" userId="034d58e9e5bbb01b" providerId="LiveId" clId="{F2FE6F6A-5013-4662-B41F-47D74DB0F228}" dt="2022-10-11T10:16:13.591" v="28473" actId="20577"/>
          <ac:spMkLst>
            <pc:docMk/>
            <pc:sldMk cId="3414893737" sldId="390"/>
            <ac:spMk id="2" creationId="{3684581D-EF13-5C98-D8A6-41E319D7E0F7}"/>
          </ac:spMkLst>
        </pc:spChg>
        <pc:spChg chg="mod">
          <ac:chgData name="Carlos Fco. Calvillo Cortés" userId="034d58e9e5bbb01b" providerId="LiveId" clId="{F2FE6F6A-5013-4662-B41F-47D74DB0F228}" dt="2022-10-11T10:23:08.026" v="28542" actId="6549"/>
          <ac:spMkLst>
            <pc:docMk/>
            <pc:sldMk cId="3414893737" sldId="390"/>
            <ac:spMk id="3" creationId="{690754AA-FACD-8398-D0B3-E91C8BBBCA9D}"/>
          </ac:spMkLst>
        </pc:spChg>
        <pc:picChg chg="add del mod">
          <ac:chgData name="Carlos Fco. Calvillo Cortés" userId="034d58e9e5bbb01b" providerId="LiveId" clId="{F2FE6F6A-5013-4662-B41F-47D74DB0F228}" dt="2022-10-11T10:22:36.746" v="28541" actId="478"/>
          <ac:picMkLst>
            <pc:docMk/>
            <pc:sldMk cId="3414893737" sldId="390"/>
            <ac:picMk id="4098" creationId="{E8CF69BD-B9A0-816A-1301-FDAE0532F455}"/>
          </ac:picMkLst>
        </pc:picChg>
        <pc:picChg chg="add mod">
          <ac:chgData name="Carlos Fco. Calvillo Cortés" userId="034d58e9e5bbb01b" providerId="LiveId" clId="{F2FE6F6A-5013-4662-B41F-47D74DB0F228}" dt="2022-10-11T10:23:16.581" v="28545" actId="1076"/>
          <ac:picMkLst>
            <pc:docMk/>
            <pc:sldMk cId="3414893737" sldId="390"/>
            <ac:picMk id="4100" creationId="{8BB8F8B6-377B-C74F-FE85-5954E00750E7}"/>
          </ac:picMkLst>
        </pc:picChg>
      </pc:sldChg>
      <pc:sldChg chg="modSp add mod">
        <pc:chgData name="Carlos Fco. Calvillo Cortés" userId="034d58e9e5bbb01b" providerId="LiveId" clId="{F2FE6F6A-5013-4662-B41F-47D74DB0F228}" dt="2022-10-11T10:33:48.797" v="28671" actId="113"/>
        <pc:sldMkLst>
          <pc:docMk/>
          <pc:sldMk cId="1634388133" sldId="391"/>
        </pc:sldMkLst>
        <pc:spChg chg="mod">
          <ac:chgData name="Carlos Fco. Calvillo Cortés" userId="034d58e9e5bbb01b" providerId="LiveId" clId="{F2FE6F6A-5013-4662-B41F-47D74DB0F228}" dt="2022-10-11T10:23:28.033" v="28562" actId="20577"/>
          <ac:spMkLst>
            <pc:docMk/>
            <pc:sldMk cId="1634388133" sldId="391"/>
            <ac:spMk id="2" creationId="{3684581D-EF13-5C98-D8A6-41E319D7E0F7}"/>
          </ac:spMkLst>
        </pc:spChg>
        <pc:spChg chg="mod">
          <ac:chgData name="Carlos Fco. Calvillo Cortés" userId="034d58e9e5bbb01b" providerId="LiveId" clId="{F2FE6F6A-5013-4662-B41F-47D74DB0F228}" dt="2022-10-11T10:33:48.797" v="28671" actId="113"/>
          <ac:spMkLst>
            <pc:docMk/>
            <pc:sldMk cId="1634388133" sldId="391"/>
            <ac:spMk id="3" creationId="{690754AA-FACD-8398-D0B3-E91C8BBBCA9D}"/>
          </ac:spMkLst>
        </pc:spChg>
      </pc:sldChg>
      <pc:sldMasterChg chg="addSp delSp modSp mod modSldLayout">
        <pc:chgData name="Carlos Fco. Calvillo Cortés" userId="034d58e9e5bbb01b" providerId="LiveId" clId="{F2FE6F6A-5013-4662-B41F-47D74DB0F228}" dt="2022-10-11T11:13:21.528" v="28919" actId="207"/>
        <pc:sldMasterMkLst>
          <pc:docMk/>
          <pc:sldMasterMk cId="1900434278" sldId="2147483648"/>
        </pc:sldMasterMkLst>
        <pc:spChg chg="mod">
          <ac:chgData name="Carlos Fco. Calvillo Cortés" userId="034d58e9e5bbb01b" providerId="LiveId" clId="{F2FE6F6A-5013-4662-B41F-47D74DB0F228}" dt="2022-10-11T11:13:03.675" v="28916" actId="14100"/>
          <ac:spMkLst>
            <pc:docMk/>
            <pc:sldMasterMk cId="1900434278" sldId="2147483648"/>
            <ac:spMk id="4" creationId="{075AB050-E96C-C330-4341-B2017C7EAA0F}"/>
          </ac:spMkLst>
        </pc:spChg>
        <pc:spChg chg="add mod">
          <ac:chgData name="Carlos Fco. Calvillo Cortés" userId="034d58e9e5bbb01b" providerId="LiveId" clId="{F2FE6F6A-5013-4662-B41F-47D74DB0F228}" dt="2022-10-11T11:13:21.528" v="28919" actId="207"/>
          <ac:spMkLst>
            <pc:docMk/>
            <pc:sldMasterMk cId="1900434278" sldId="2147483648"/>
            <ac:spMk id="5" creationId="{6228C91A-DFB8-64EE-6628-0AE99AB8A31B}"/>
          </ac:spMkLst>
        </pc:spChg>
        <pc:spChg chg="mod">
          <ac:chgData name="Carlos Fco. Calvillo Cortés" userId="034d58e9e5bbb01b" providerId="LiveId" clId="{F2FE6F6A-5013-4662-B41F-47D74DB0F228}" dt="2022-10-11T11:12:44.665" v="28913" actId="14100"/>
          <ac:spMkLst>
            <pc:docMk/>
            <pc:sldMasterMk cId="1900434278" sldId="2147483648"/>
            <ac:spMk id="6" creationId="{DB67A374-2FC8-3CEE-31CF-1EEA3BF66E72}"/>
          </ac:spMkLst>
        </pc:spChg>
        <pc:spChg chg="del">
          <ac:chgData name="Carlos Fco. Calvillo Cortés" userId="034d58e9e5bbb01b" providerId="LiveId" clId="{F2FE6F6A-5013-4662-B41F-47D74DB0F228}" dt="2022-10-11T11:09:38.189" v="28890"/>
          <ac:spMkLst>
            <pc:docMk/>
            <pc:sldMasterMk cId="1900434278" sldId="2147483648"/>
            <ac:spMk id="11" creationId="{2601DC68-C81D-23F2-020E-88E63C0B7074}"/>
          </ac:spMkLst>
        </pc:spChg>
        <pc:spChg chg="add del mod">
          <ac:chgData name="Carlos Fco. Calvillo Cortés" userId="034d58e9e5bbb01b" providerId="LiveId" clId="{F2FE6F6A-5013-4662-B41F-47D74DB0F228}" dt="2022-10-11T11:12:07.014" v="28911"/>
          <ac:spMkLst>
            <pc:docMk/>
            <pc:sldMasterMk cId="1900434278" sldId="2147483648"/>
            <ac:spMk id="12" creationId="{597F2736-B4FF-A369-9E73-0D780A0D9552}"/>
          </ac:spMkLst>
        </pc:spChg>
        <pc:grpChg chg="add mod">
          <ac:chgData name="Carlos Fco. Calvillo Cortés" userId="034d58e9e5bbb01b" providerId="LiveId" clId="{F2FE6F6A-5013-4662-B41F-47D74DB0F228}" dt="2022-10-11T03:32:22.959" v="11030" actId="1076"/>
          <ac:grpSpMkLst>
            <pc:docMk/>
            <pc:sldMasterMk cId="1900434278" sldId="2147483648"/>
            <ac:grpSpMk id="7" creationId="{336EE881-570B-AF9A-0FAF-94E965186581}"/>
          </ac:grpSpMkLst>
        </pc:grpChg>
        <pc:grpChg chg="del">
          <ac:chgData name="Carlos Fco. Calvillo Cortés" userId="034d58e9e5bbb01b" providerId="LiveId" clId="{F2FE6F6A-5013-4662-B41F-47D74DB0F228}" dt="2022-10-11T03:32:18.199" v="11028" actId="478"/>
          <ac:grpSpMkLst>
            <pc:docMk/>
            <pc:sldMasterMk cId="1900434278" sldId="2147483648"/>
            <ac:grpSpMk id="11" creationId="{88889093-F28B-C3BB-A486-2EACDE4FAB97}"/>
          </ac:grpSpMkLst>
        </pc:grpChg>
        <pc:picChg chg="mod">
          <ac:chgData name="Carlos Fco. Calvillo Cortés" userId="034d58e9e5bbb01b" providerId="LiveId" clId="{F2FE6F6A-5013-4662-B41F-47D74DB0F228}" dt="2022-10-11T03:31:54.479" v="11023"/>
          <ac:picMkLst>
            <pc:docMk/>
            <pc:sldMasterMk cId="1900434278" sldId="2147483648"/>
            <ac:picMk id="8" creationId="{1D929526-D782-6054-C863-357B431F9F43}"/>
          </ac:picMkLst>
        </pc:picChg>
        <pc:picChg chg="mod">
          <ac:chgData name="Carlos Fco. Calvillo Cortés" userId="034d58e9e5bbb01b" providerId="LiveId" clId="{F2FE6F6A-5013-4662-B41F-47D74DB0F228}" dt="2022-10-11T05:27:01.019" v="18093" actId="1582"/>
          <ac:picMkLst>
            <pc:docMk/>
            <pc:sldMasterMk cId="1900434278" sldId="2147483648"/>
            <ac:picMk id="9" creationId="{8A66A6DB-3D45-6B22-516C-1A223B901AD0}"/>
          </ac:picMkLst>
        </pc:picChg>
        <pc:sldLayoutChg chg="addSp delSp modSp mod">
          <pc:chgData name="Carlos Fco. Calvillo Cortés" userId="034d58e9e5bbb01b" providerId="LiveId" clId="{F2FE6F6A-5013-4662-B41F-47D74DB0F228}" dt="2022-10-11T11:11:30.654" v="28908"/>
          <pc:sldLayoutMkLst>
            <pc:docMk/>
            <pc:sldMasterMk cId="1900434278" sldId="2147483648"/>
            <pc:sldLayoutMk cId="4090370771" sldId="2147483649"/>
          </pc:sldLayoutMkLst>
          <pc:spChg chg="mod">
            <ac:chgData name="Carlos Fco. Calvillo Cortés" userId="034d58e9e5bbb01b" providerId="LiveId" clId="{F2FE6F6A-5013-4662-B41F-47D74DB0F228}" dt="2022-10-11T11:11:30.654" v="28908"/>
            <ac:spMkLst>
              <pc:docMk/>
              <pc:sldMasterMk cId="1900434278" sldId="2147483648"/>
              <pc:sldLayoutMk cId="4090370771" sldId="2147483649"/>
              <ac:spMk id="5" creationId="{9FA53717-DCD4-2783-0CCC-A10CE7424E7A}"/>
            </ac:spMkLst>
          </pc:spChg>
          <pc:spChg chg="mod">
            <ac:chgData name="Carlos Fco. Calvillo Cortés" userId="034d58e9e5bbb01b" providerId="LiveId" clId="{F2FE6F6A-5013-4662-B41F-47D74DB0F228}" dt="2022-10-11T11:06:45.277" v="28844" actId="207"/>
            <ac:spMkLst>
              <pc:docMk/>
              <pc:sldMasterMk cId="1900434278" sldId="2147483648"/>
              <pc:sldLayoutMk cId="4090370771" sldId="2147483649"/>
              <ac:spMk id="6" creationId="{A382177E-D946-893B-D335-8AAD560EC92F}"/>
            </ac:spMkLst>
          </pc:spChg>
          <pc:grpChg chg="add del mod">
            <ac:chgData name="Carlos Fco. Calvillo Cortés" userId="034d58e9e5bbb01b" providerId="LiveId" clId="{F2FE6F6A-5013-4662-B41F-47D74DB0F228}" dt="2022-10-11T03:31:50.031" v="11022" actId="21"/>
            <ac:grpSpMkLst>
              <pc:docMk/>
              <pc:sldMasterMk cId="1900434278" sldId="2147483648"/>
              <pc:sldLayoutMk cId="4090370771" sldId="2147483649"/>
              <ac:grpSpMk id="7" creationId="{4C8E444A-CE3B-2754-8940-E416AD0BBEB3}"/>
            </ac:grpSpMkLst>
          </pc:grpChg>
          <pc:picChg chg="mod">
            <ac:chgData name="Carlos Fco. Calvillo Cortés" userId="034d58e9e5bbb01b" providerId="LiveId" clId="{F2FE6F6A-5013-4662-B41F-47D74DB0F228}" dt="2022-10-11T03:31:30.747" v="11018"/>
            <ac:picMkLst>
              <pc:docMk/>
              <pc:sldMasterMk cId="1900434278" sldId="2147483648"/>
              <pc:sldLayoutMk cId="4090370771" sldId="2147483649"/>
              <ac:picMk id="8" creationId="{C577E68C-9FB1-6C62-97AC-4BBE7A6F1ABD}"/>
            </ac:picMkLst>
          </pc:picChg>
          <pc:picChg chg="mod">
            <ac:chgData name="Carlos Fco. Calvillo Cortés" userId="034d58e9e5bbb01b" providerId="LiveId" clId="{F2FE6F6A-5013-4662-B41F-47D74DB0F228}" dt="2022-10-11T03:31:39.671" v="11020" actId="208"/>
            <ac:picMkLst>
              <pc:docMk/>
              <pc:sldMasterMk cId="1900434278" sldId="2147483648"/>
              <pc:sldLayoutMk cId="4090370771" sldId="2147483649"/>
              <ac:picMk id="9" creationId="{9BFC1086-F346-8A0D-410A-253C7FAC0343}"/>
            </ac:picMkLst>
          </pc:picChg>
        </pc:sldLayoutChg>
        <pc:sldLayoutChg chg="modSp mod">
          <pc:chgData name="Carlos Fco. Calvillo Cortés" userId="034d58e9e5bbb01b" providerId="LiveId" clId="{F2FE6F6A-5013-4662-B41F-47D74DB0F228}" dt="2022-10-11T11:11:30.654" v="28908"/>
          <pc:sldLayoutMkLst>
            <pc:docMk/>
            <pc:sldMasterMk cId="1900434278" sldId="2147483648"/>
            <pc:sldLayoutMk cId="2306710913" sldId="2147483651"/>
          </pc:sldLayoutMkLst>
          <pc:spChg chg="mod">
            <ac:chgData name="Carlos Fco. Calvillo Cortés" userId="034d58e9e5bbb01b" providerId="LiveId" clId="{F2FE6F6A-5013-4662-B41F-47D74DB0F228}" dt="2022-10-11T11:11:30.654" v="28908"/>
            <ac:spMkLst>
              <pc:docMk/>
              <pc:sldMasterMk cId="1900434278" sldId="2147483648"/>
              <pc:sldLayoutMk cId="2306710913" sldId="2147483651"/>
              <ac:spMk id="5" creationId="{7612A31F-8208-44B9-117F-09B83632B0DF}"/>
            </ac:spMkLst>
          </pc:spChg>
        </pc:sldLayoutChg>
        <pc:sldLayoutChg chg="modSp mod">
          <pc:chgData name="Carlos Fco. Calvillo Cortés" userId="034d58e9e5bbb01b" providerId="LiveId" clId="{F2FE6F6A-5013-4662-B41F-47D74DB0F228}" dt="2022-10-11T11:11:30.654" v="28908"/>
          <pc:sldLayoutMkLst>
            <pc:docMk/>
            <pc:sldMasterMk cId="1900434278" sldId="2147483648"/>
            <pc:sldLayoutMk cId="4079399979" sldId="2147483652"/>
          </pc:sldLayoutMkLst>
          <pc:spChg chg="mod">
            <ac:chgData name="Carlos Fco. Calvillo Cortés" userId="034d58e9e5bbb01b" providerId="LiveId" clId="{F2FE6F6A-5013-4662-B41F-47D74DB0F228}" dt="2022-10-11T11:11:30.654" v="28908"/>
            <ac:spMkLst>
              <pc:docMk/>
              <pc:sldMasterMk cId="1900434278" sldId="2147483648"/>
              <pc:sldLayoutMk cId="4079399979" sldId="2147483652"/>
              <ac:spMk id="6" creationId="{E05521BB-1761-12BA-F2AB-67C121F7EF56}"/>
            </ac:spMkLst>
          </pc:spChg>
        </pc:sldLayoutChg>
        <pc:sldLayoutChg chg="modSp mod">
          <pc:chgData name="Carlos Fco. Calvillo Cortés" userId="034d58e9e5bbb01b" providerId="LiveId" clId="{F2FE6F6A-5013-4662-B41F-47D74DB0F228}" dt="2022-10-11T11:11:30.654" v="28908"/>
          <pc:sldLayoutMkLst>
            <pc:docMk/>
            <pc:sldMasterMk cId="1900434278" sldId="2147483648"/>
            <pc:sldLayoutMk cId="2259425385" sldId="2147483653"/>
          </pc:sldLayoutMkLst>
          <pc:spChg chg="mod">
            <ac:chgData name="Carlos Fco. Calvillo Cortés" userId="034d58e9e5bbb01b" providerId="LiveId" clId="{F2FE6F6A-5013-4662-B41F-47D74DB0F228}" dt="2022-10-11T11:11:30.654" v="28908"/>
            <ac:spMkLst>
              <pc:docMk/>
              <pc:sldMasterMk cId="1900434278" sldId="2147483648"/>
              <pc:sldLayoutMk cId="2259425385" sldId="2147483653"/>
              <ac:spMk id="8" creationId="{01C58519-E9BA-C866-A122-E7FBBE610A87}"/>
            </ac:spMkLst>
          </pc:spChg>
        </pc:sldLayoutChg>
        <pc:sldLayoutChg chg="modSp mod">
          <pc:chgData name="Carlos Fco. Calvillo Cortés" userId="034d58e9e5bbb01b" providerId="LiveId" clId="{F2FE6F6A-5013-4662-B41F-47D74DB0F228}" dt="2022-10-11T11:11:30.654" v="28908"/>
          <pc:sldLayoutMkLst>
            <pc:docMk/>
            <pc:sldMasterMk cId="1900434278" sldId="2147483648"/>
            <pc:sldLayoutMk cId="1453907836" sldId="2147483654"/>
          </pc:sldLayoutMkLst>
          <pc:spChg chg="mod">
            <ac:chgData name="Carlos Fco. Calvillo Cortés" userId="034d58e9e5bbb01b" providerId="LiveId" clId="{F2FE6F6A-5013-4662-B41F-47D74DB0F228}" dt="2022-10-11T11:11:30.654" v="28908"/>
            <ac:spMkLst>
              <pc:docMk/>
              <pc:sldMasterMk cId="1900434278" sldId="2147483648"/>
              <pc:sldLayoutMk cId="1453907836" sldId="2147483654"/>
              <ac:spMk id="4" creationId="{71421024-089F-9706-6F0B-AABA13E1D2C7}"/>
            </ac:spMkLst>
          </pc:spChg>
        </pc:sldLayoutChg>
        <pc:sldLayoutChg chg="modSp mod">
          <pc:chgData name="Carlos Fco. Calvillo Cortés" userId="034d58e9e5bbb01b" providerId="LiveId" clId="{F2FE6F6A-5013-4662-B41F-47D74DB0F228}" dt="2022-10-11T11:11:30.654" v="28908"/>
          <pc:sldLayoutMkLst>
            <pc:docMk/>
            <pc:sldMasterMk cId="1900434278" sldId="2147483648"/>
            <pc:sldLayoutMk cId="2102681299" sldId="2147483655"/>
          </pc:sldLayoutMkLst>
          <pc:spChg chg="mod">
            <ac:chgData name="Carlos Fco. Calvillo Cortés" userId="034d58e9e5bbb01b" providerId="LiveId" clId="{F2FE6F6A-5013-4662-B41F-47D74DB0F228}" dt="2022-10-11T11:11:30.654" v="28908"/>
            <ac:spMkLst>
              <pc:docMk/>
              <pc:sldMasterMk cId="1900434278" sldId="2147483648"/>
              <pc:sldLayoutMk cId="2102681299" sldId="2147483655"/>
              <ac:spMk id="3" creationId="{72C56337-A888-5864-06E2-0D7DE8D12209}"/>
            </ac:spMkLst>
          </pc:spChg>
        </pc:sldLayoutChg>
        <pc:sldLayoutChg chg="modSp">
          <pc:chgData name="Carlos Fco. Calvillo Cortés" userId="034d58e9e5bbb01b" providerId="LiveId" clId="{F2FE6F6A-5013-4662-B41F-47D74DB0F228}" dt="2022-10-11T11:11:30.654" v="28908"/>
          <pc:sldLayoutMkLst>
            <pc:docMk/>
            <pc:sldMasterMk cId="1900434278" sldId="2147483648"/>
            <pc:sldLayoutMk cId="680706599" sldId="2147483656"/>
          </pc:sldLayoutMkLst>
          <pc:spChg chg="mod">
            <ac:chgData name="Carlos Fco. Calvillo Cortés" userId="034d58e9e5bbb01b" providerId="LiveId" clId="{F2FE6F6A-5013-4662-B41F-47D74DB0F228}" dt="2022-10-11T11:11:30.654" v="28908"/>
            <ac:spMkLst>
              <pc:docMk/>
              <pc:sldMasterMk cId="1900434278" sldId="2147483648"/>
              <pc:sldLayoutMk cId="680706599" sldId="2147483656"/>
              <ac:spMk id="6" creationId="{A13E1AE5-5635-B12B-07C5-7F26AFBEAC4B}"/>
            </ac:spMkLst>
          </pc:spChg>
        </pc:sldLayoutChg>
        <pc:sldLayoutChg chg="modSp">
          <pc:chgData name="Carlos Fco. Calvillo Cortés" userId="034d58e9e5bbb01b" providerId="LiveId" clId="{F2FE6F6A-5013-4662-B41F-47D74DB0F228}" dt="2022-10-11T11:11:30.654" v="28908"/>
          <pc:sldLayoutMkLst>
            <pc:docMk/>
            <pc:sldMasterMk cId="1900434278" sldId="2147483648"/>
            <pc:sldLayoutMk cId="2234123765" sldId="2147483657"/>
          </pc:sldLayoutMkLst>
          <pc:spChg chg="mod">
            <ac:chgData name="Carlos Fco. Calvillo Cortés" userId="034d58e9e5bbb01b" providerId="LiveId" clId="{F2FE6F6A-5013-4662-B41F-47D74DB0F228}" dt="2022-10-11T11:11:30.654" v="28908"/>
            <ac:spMkLst>
              <pc:docMk/>
              <pc:sldMasterMk cId="1900434278" sldId="2147483648"/>
              <pc:sldLayoutMk cId="2234123765" sldId="2147483657"/>
              <ac:spMk id="6" creationId="{C3171624-2A61-9B15-152B-180E13E35DD4}"/>
            </ac:spMkLst>
          </pc:spChg>
        </pc:sldLayoutChg>
        <pc:sldLayoutChg chg="modSp">
          <pc:chgData name="Carlos Fco. Calvillo Cortés" userId="034d58e9e5bbb01b" providerId="LiveId" clId="{F2FE6F6A-5013-4662-B41F-47D74DB0F228}" dt="2022-10-11T11:11:30.654" v="28908"/>
          <pc:sldLayoutMkLst>
            <pc:docMk/>
            <pc:sldMasterMk cId="1900434278" sldId="2147483648"/>
            <pc:sldLayoutMk cId="3209276390" sldId="2147483658"/>
          </pc:sldLayoutMkLst>
          <pc:spChg chg="mod">
            <ac:chgData name="Carlos Fco. Calvillo Cortés" userId="034d58e9e5bbb01b" providerId="LiveId" clId="{F2FE6F6A-5013-4662-B41F-47D74DB0F228}" dt="2022-10-11T11:11:30.654" v="28908"/>
            <ac:spMkLst>
              <pc:docMk/>
              <pc:sldMasterMk cId="1900434278" sldId="2147483648"/>
              <pc:sldLayoutMk cId="3209276390" sldId="2147483658"/>
              <ac:spMk id="5" creationId="{EC699882-D1B7-69DE-1546-F81CA4871DB2}"/>
            </ac:spMkLst>
          </pc:spChg>
        </pc:sldLayoutChg>
        <pc:sldLayoutChg chg="modSp">
          <pc:chgData name="Carlos Fco. Calvillo Cortés" userId="034d58e9e5bbb01b" providerId="LiveId" clId="{F2FE6F6A-5013-4662-B41F-47D74DB0F228}" dt="2022-10-11T11:11:30.654" v="28908"/>
          <pc:sldLayoutMkLst>
            <pc:docMk/>
            <pc:sldMasterMk cId="1900434278" sldId="2147483648"/>
            <pc:sldLayoutMk cId="590913781" sldId="2147483659"/>
          </pc:sldLayoutMkLst>
          <pc:spChg chg="mod">
            <ac:chgData name="Carlos Fco. Calvillo Cortés" userId="034d58e9e5bbb01b" providerId="LiveId" clId="{F2FE6F6A-5013-4662-B41F-47D74DB0F228}" dt="2022-10-11T11:11:30.654" v="28908"/>
            <ac:spMkLst>
              <pc:docMk/>
              <pc:sldMasterMk cId="1900434278" sldId="2147483648"/>
              <pc:sldLayoutMk cId="590913781" sldId="2147483659"/>
              <ac:spMk id="5" creationId="{CBF78A5F-29D3-1AF0-2B74-57CFCF2D14B3}"/>
            </ac:spMkLst>
          </pc:spChg>
        </pc:sldLayoutChg>
        <pc:sldLayoutChg chg="modSp mod">
          <pc:chgData name="Carlos Fco. Calvillo Cortés" userId="034d58e9e5bbb01b" providerId="LiveId" clId="{F2FE6F6A-5013-4662-B41F-47D74DB0F228}" dt="2022-10-11T11:11:30.654" v="28908"/>
          <pc:sldLayoutMkLst>
            <pc:docMk/>
            <pc:sldMasterMk cId="1900434278" sldId="2147483648"/>
            <pc:sldLayoutMk cId="3953476928" sldId="2147483660"/>
          </pc:sldLayoutMkLst>
          <pc:spChg chg="mod">
            <ac:chgData name="Carlos Fco. Calvillo Cortés" userId="034d58e9e5bbb01b" providerId="LiveId" clId="{F2FE6F6A-5013-4662-B41F-47D74DB0F228}" dt="2022-10-11T11:11:30.654" v="28908"/>
            <ac:spMkLst>
              <pc:docMk/>
              <pc:sldMasterMk cId="1900434278" sldId="2147483648"/>
              <pc:sldLayoutMk cId="3953476928" sldId="2147483660"/>
              <ac:spMk id="4" creationId="{5BEED512-7F04-B302-299A-4D54AD67030D}"/>
            </ac:spMkLst>
          </pc:spChg>
        </pc:sldLayoutChg>
      </pc:sldMasterChg>
    </pc:docChg>
  </pc:docChgLst>
  <pc:docChgLst>
    <pc:chgData name="Carlos Fco. Calvillo Cortés" userId="034d58e9e5bbb01b" providerId="LiveId" clId="{DBB2D19B-86F3-4702-ABEF-1102753E5480}"/>
    <pc:docChg chg="undo custSel addSld delSld modSld">
      <pc:chgData name="Carlos Fco. Calvillo Cortés" userId="034d58e9e5bbb01b" providerId="LiveId" clId="{DBB2D19B-86F3-4702-ABEF-1102753E5480}" dt="2022-10-12T11:32:03.158" v="517" actId="114"/>
      <pc:docMkLst>
        <pc:docMk/>
      </pc:docMkLst>
      <pc:sldChg chg="modSp">
        <pc:chgData name="Carlos Fco. Calvillo Cortés" userId="034d58e9e5bbb01b" providerId="LiveId" clId="{DBB2D19B-86F3-4702-ABEF-1102753E5480}" dt="2022-10-12T11:20:42.843" v="479" actId="20578"/>
        <pc:sldMkLst>
          <pc:docMk/>
          <pc:sldMk cId="2676701197" sldId="257"/>
        </pc:sldMkLst>
        <pc:spChg chg="mod">
          <ac:chgData name="Carlos Fco. Calvillo Cortés" userId="034d58e9e5bbb01b" providerId="LiveId" clId="{DBB2D19B-86F3-4702-ABEF-1102753E5480}" dt="2022-10-12T11:20:42.843" v="479" actId="20578"/>
          <ac:spMkLst>
            <pc:docMk/>
            <pc:sldMk cId="2676701197" sldId="257"/>
            <ac:spMk id="3" creationId="{F7AEA790-34F4-58AF-7EA6-3CB35B58BD6A}"/>
          </ac:spMkLst>
        </pc:spChg>
      </pc:sldChg>
      <pc:sldChg chg="modSp mod">
        <pc:chgData name="Carlos Fco. Calvillo Cortés" userId="034d58e9e5bbb01b" providerId="LiveId" clId="{DBB2D19B-86F3-4702-ABEF-1102753E5480}" dt="2022-10-12T10:04:03.095" v="29" actId="20577"/>
        <pc:sldMkLst>
          <pc:docMk/>
          <pc:sldMk cId="3273917797" sldId="273"/>
        </pc:sldMkLst>
        <pc:spChg chg="mod">
          <ac:chgData name="Carlos Fco. Calvillo Cortés" userId="034d58e9e5bbb01b" providerId="LiveId" clId="{DBB2D19B-86F3-4702-ABEF-1102753E5480}" dt="2022-10-12T10:04:03.095" v="29" actId="20577"/>
          <ac:spMkLst>
            <pc:docMk/>
            <pc:sldMk cId="3273917797" sldId="273"/>
            <ac:spMk id="3" creationId="{C12E44B4-9436-58C7-5D15-4C0A41B28C41}"/>
          </ac:spMkLst>
        </pc:spChg>
      </pc:sldChg>
      <pc:sldChg chg="addSp delSp modSp mod">
        <pc:chgData name="Carlos Fco. Calvillo Cortés" userId="034d58e9e5bbb01b" providerId="LiveId" clId="{DBB2D19B-86F3-4702-ABEF-1102753E5480}" dt="2022-10-12T09:57:58.066" v="28" actId="1076"/>
        <pc:sldMkLst>
          <pc:docMk/>
          <pc:sldMk cId="2581365607" sldId="275"/>
        </pc:sldMkLst>
        <pc:picChg chg="add mod">
          <ac:chgData name="Carlos Fco. Calvillo Cortés" userId="034d58e9e5bbb01b" providerId="LiveId" clId="{DBB2D19B-86F3-4702-ABEF-1102753E5480}" dt="2022-10-12T09:57:58.066" v="28" actId="1076"/>
          <ac:picMkLst>
            <pc:docMk/>
            <pc:sldMk cId="2581365607" sldId="275"/>
            <ac:picMk id="8" creationId="{46E1CFDD-590D-6EC2-3640-D4DB2EFEE341}"/>
          </ac:picMkLst>
        </pc:picChg>
        <pc:picChg chg="del">
          <ac:chgData name="Carlos Fco. Calvillo Cortés" userId="034d58e9e5bbb01b" providerId="LiveId" clId="{DBB2D19B-86F3-4702-ABEF-1102753E5480}" dt="2022-10-12T09:57:39.694" v="24" actId="478"/>
          <ac:picMkLst>
            <pc:docMk/>
            <pc:sldMk cId="2581365607" sldId="275"/>
            <ac:picMk id="17" creationId="{9796315D-9161-A77A-899A-CA10AE5091B9}"/>
          </ac:picMkLst>
        </pc:picChg>
      </pc:sldChg>
      <pc:sldChg chg="modSp mod">
        <pc:chgData name="Carlos Fco. Calvillo Cortés" userId="034d58e9e5bbb01b" providerId="LiveId" clId="{DBB2D19B-86F3-4702-ABEF-1102753E5480}" dt="2022-10-12T10:25:27.400" v="263" actId="113"/>
        <pc:sldMkLst>
          <pc:docMk/>
          <pc:sldMk cId="1207599499" sldId="279"/>
        </pc:sldMkLst>
        <pc:spChg chg="mod">
          <ac:chgData name="Carlos Fco. Calvillo Cortés" userId="034d58e9e5bbb01b" providerId="LiveId" clId="{DBB2D19B-86F3-4702-ABEF-1102753E5480}" dt="2022-10-12T10:25:27.400" v="263" actId="113"/>
          <ac:spMkLst>
            <pc:docMk/>
            <pc:sldMk cId="1207599499" sldId="279"/>
            <ac:spMk id="24" creationId="{3598D45F-5A10-FE48-760A-0B9F74F44495}"/>
          </ac:spMkLst>
        </pc:spChg>
      </pc:sldChg>
      <pc:sldChg chg="modSp mod">
        <pc:chgData name="Carlos Fco. Calvillo Cortés" userId="034d58e9e5bbb01b" providerId="LiveId" clId="{DBB2D19B-86F3-4702-ABEF-1102753E5480}" dt="2022-10-12T10:47:16.513" v="344" actId="113"/>
        <pc:sldMkLst>
          <pc:docMk/>
          <pc:sldMk cId="2896230702" sldId="288"/>
        </pc:sldMkLst>
        <pc:spChg chg="mod">
          <ac:chgData name="Carlos Fco. Calvillo Cortés" userId="034d58e9e5bbb01b" providerId="LiveId" clId="{DBB2D19B-86F3-4702-ABEF-1102753E5480}" dt="2022-10-12T10:47:16.513" v="344" actId="113"/>
          <ac:spMkLst>
            <pc:docMk/>
            <pc:sldMk cId="2896230702" sldId="288"/>
            <ac:spMk id="3" creationId="{C12E44B4-9436-58C7-5D15-4C0A41B28C41}"/>
          </ac:spMkLst>
        </pc:spChg>
      </pc:sldChg>
      <pc:sldChg chg="modSp mod">
        <pc:chgData name="Carlos Fco. Calvillo Cortés" userId="034d58e9e5bbb01b" providerId="LiveId" clId="{DBB2D19B-86F3-4702-ABEF-1102753E5480}" dt="2022-10-12T11:08:43.898" v="373" actId="27636"/>
        <pc:sldMkLst>
          <pc:docMk/>
          <pc:sldMk cId="638786145" sldId="297"/>
        </pc:sldMkLst>
        <pc:spChg chg="mod">
          <ac:chgData name="Carlos Fco. Calvillo Cortés" userId="034d58e9e5bbb01b" providerId="LiveId" clId="{DBB2D19B-86F3-4702-ABEF-1102753E5480}" dt="2022-10-12T11:08:43.898" v="373" actId="27636"/>
          <ac:spMkLst>
            <pc:docMk/>
            <pc:sldMk cId="638786145" sldId="297"/>
            <ac:spMk id="3" creationId="{C12E44B4-9436-58C7-5D15-4C0A41B28C41}"/>
          </ac:spMkLst>
        </pc:spChg>
      </pc:sldChg>
      <pc:sldChg chg="modSp mod">
        <pc:chgData name="Carlos Fco. Calvillo Cortés" userId="034d58e9e5bbb01b" providerId="LiveId" clId="{DBB2D19B-86F3-4702-ABEF-1102753E5480}" dt="2022-10-12T11:15:15.323" v="476" actId="6549"/>
        <pc:sldMkLst>
          <pc:docMk/>
          <pc:sldMk cId="4021964189" sldId="299"/>
        </pc:sldMkLst>
        <pc:spChg chg="mod">
          <ac:chgData name="Carlos Fco. Calvillo Cortés" userId="034d58e9e5bbb01b" providerId="LiveId" clId="{DBB2D19B-86F3-4702-ABEF-1102753E5480}" dt="2022-10-12T11:15:15.323" v="476" actId="6549"/>
          <ac:spMkLst>
            <pc:docMk/>
            <pc:sldMk cId="4021964189" sldId="299"/>
            <ac:spMk id="3" creationId="{C12E44B4-9436-58C7-5D15-4C0A41B28C41}"/>
          </ac:spMkLst>
        </pc:spChg>
      </pc:sldChg>
      <pc:sldChg chg="add">
        <pc:chgData name="Carlos Fco. Calvillo Cortés" userId="034d58e9e5bbb01b" providerId="LiveId" clId="{DBB2D19B-86F3-4702-ABEF-1102753E5480}" dt="2022-10-12T11:20:26.597" v="478"/>
        <pc:sldMkLst>
          <pc:docMk/>
          <pc:sldMk cId="2064173664" sldId="317"/>
        </pc:sldMkLst>
      </pc:sldChg>
      <pc:sldChg chg="del">
        <pc:chgData name="Carlos Fco. Calvillo Cortés" userId="034d58e9e5bbb01b" providerId="LiveId" clId="{DBB2D19B-86F3-4702-ABEF-1102753E5480}" dt="2022-10-12T11:20:15.364" v="477" actId="2696"/>
        <pc:sldMkLst>
          <pc:docMk/>
          <pc:sldMk cId="3411574389" sldId="317"/>
        </pc:sldMkLst>
      </pc:sldChg>
      <pc:sldChg chg="add">
        <pc:chgData name="Carlos Fco. Calvillo Cortés" userId="034d58e9e5bbb01b" providerId="LiveId" clId="{DBB2D19B-86F3-4702-ABEF-1102753E5480}" dt="2022-10-12T11:20:26.597" v="478"/>
        <pc:sldMkLst>
          <pc:docMk/>
          <pc:sldMk cId="1585637022" sldId="318"/>
        </pc:sldMkLst>
      </pc:sldChg>
      <pc:sldChg chg="del">
        <pc:chgData name="Carlos Fco. Calvillo Cortés" userId="034d58e9e5bbb01b" providerId="LiveId" clId="{DBB2D19B-86F3-4702-ABEF-1102753E5480}" dt="2022-10-12T11:20:15.364" v="477" actId="2696"/>
        <pc:sldMkLst>
          <pc:docMk/>
          <pc:sldMk cId="2730910612" sldId="318"/>
        </pc:sldMkLst>
      </pc:sldChg>
      <pc:sldChg chg="add">
        <pc:chgData name="Carlos Fco. Calvillo Cortés" userId="034d58e9e5bbb01b" providerId="LiveId" clId="{DBB2D19B-86F3-4702-ABEF-1102753E5480}" dt="2022-10-12T11:20:26.597" v="478"/>
        <pc:sldMkLst>
          <pc:docMk/>
          <pc:sldMk cId="1518634916" sldId="319"/>
        </pc:sldMkLst>
      </pc:sldChg>
      <pc:sldChg chg="del">
        <pc:chgData name="Carlos Fco. Calvillo Cortés" userId="034d58e9e5bbb01b" providerId="LiveId" clId="{DBB2D19B-86F3-4702-ABEF-1102753E5480}" dt="2022-10-12T11:20:15.364" v="477" actId="2696"/>
        <pc:sldMkLst>
          <pc:docMk/>
          <pc:sldMk cId="3023409057" sldId="319"/>
        </pc:sldMkLst>
      </pc:sldChg>
      <pc:sldChg chg="del">
        <pc:chgData name="Carlos Fco. Calvillo Cortés" userId="034d58e9e5bbb01b" providerId="LiveId" clId="{DBB2D19B-86F3-4702-ABEF-1102753E5480}" dt="2022-10-12T11:20:15.364" v="477" actId="2696"/>
        <pc:sldMkLst>
          <pc:docMk/>
          <pc:sldMk cId="405258868" sldId="321"/>
        </pc:sldMkLst>
      </pc:sldChg>
      <pc:sldChg chg="add">
        <pc:chgData name="Carlos Fco. Calvillo Cortés" userId="034d58e9e5bbb01b" providerId="LiveId" clId="{DBB2D19B-86F3-4702-ABEF-1102753E5480}" dt="2022-10-12T11:20:26.597" v="478"/>
        <pc:sldMkLst>
          <pc:docMk/>
          <pc:sldMk cId="1946206416" sldId="321"/>
        </pc:sldMkLst>
      </pc:sldChg>
      <pc:sldChg chg="del">
        <pc:chgData name="Carlos Fco. Calvillo Cortés" userId="034d58e9e5bbb01b" providerId="LiveId" clId="{DBB2D19B-86F3-4702-ABEF-1102753E5480}" dt="2022-10-12T11:20:15.364" v="477" actId="2696"/>
        <pc:sldMkLst>
          <pc:docMk/>
          <pc:sldMk cId="845050986" sldId="322"/>
        </pc:sldMkLst>
      </pc:sldChg>
      <pc:sldChg chg="add">
        <pc:chgData name="Carlos Fco. Calvillo Cortés" userId="034d58e9e5bbb01b" providerId="LiveId" clId="{DBB2D19B-86F3-4702-ABEF-1102753E5480}" dt="2022-10-12T11:20:26.597" v="478"/>
        <pc:sldMkLst>
          <pc:docMk/>
          <pc:sldMk cId="1824218628" sldId="322"/>
        </pc:sldMkLst>
      </pc:sldChg>
      <pc:sldChg chg="add">
        <pc:chgData name="Carlos Fco. Calvillo Cortés" userId="034d58e9e5bbb01b" providerId="LiveId" clId="{DBB2D19B-86F3-4702-ABEF-1102753E5480}" dt="2022-10-12T11:20:26.597" v="478"/>
        <pc:sldMkLst>
          <pc:docMk/>
          <pc:sldMk cId="97137466" sldId="323"/>
        </pc:sldMkLst>
      </pc:sldChg>
      <pc:sldChg chg="del">
        <pc:chgData name="Carlos Fco. Calvillo Cortés" userId="034d58e9e5bbb01b" providerId="LiveId" clId="{DBB2D19B-86F3-4702-ABEF-1102753E5480}" dt="2022-10-12T11:20:15.364" v="477" actId="2696"/>
        <pc:sldMkLst>
          <pc:docMk/>
          <pc:sldMk cId="1155367605" sldId="323"/>
        </pc:sldMkLst>
      </pc:sldChg>
      <pc:sldChg chg="modSp mod">
        <pc:chgData name="Carlos Fco. Calvillo Cortés" userId="034d58e9e5bbb01b" providerId="LiveId" clId="{DBB2D19B-86F3-4702-ABEF-1102753E5480}" dt="2022-10-12T11:32:03.158" v="517" actId="114"/>
        <pc:sldMkLst>
          <pc:docMk/>
          <pc:sldMk cId="2151621205" sldId="363"/>
        </pc:sldMkLst>
        <pc:spChg chg="mod">
          <ac:chgData name="Carlos Fco. Calvillo Cortés" userId="034d58e9e5bbb01b" providerId="LiveId" clId="{DBB2D19B-86F3-4702-ABEF-1102753E5480}" dt="2022-10-12T11:32:03.158" v="517" actId="114"/>
          <ac:spMkLst>
            <pc:docMk/>
            <pc:sldMk cId="2151621205" sldId="363"/>
            <ac:spMk id="3" creationId="{690754AA-FACD-8398-D0B3-E91C8BBBCA9D}"/>
          </ac:spMkLst>
        </pc:spChg>
      </pc:sldChg>
      <pc:sldChg chg="modSp mod">
        <pc:chgData name="Carlos Fco. Calvillo Cortés" userId="034d58e9e5bbb01b" providerId="LiveId" clId="{DBB2D19B-86F3-4702-ABEF-1102753E5480}" dt="2022-10-12T11:21:04.919" v="482" actId="1076"/>
        <pc:sldMkLst>
          <pc:docMk/>
          <pc:sldMk cId="1219756115" sldId="387"/>
        </pc:sldMkLst>
        <pc:spChg chg="mod">
          <ac:chgData name="Carlos Fco. Calvillo Cortés" userId="034d58e9e5bbb01b" providerId="LiveId" clId="{DBB2D19B-86F3-4702-ABEF-1102753E5480}" dt="2022-10-12T11:20:59.285" v="481" actId="20578"/>
          <ac:spMkLst>
            <pc:docMk/>
            <pc:sldMk cId="1219756115" sldId="387"/>
            <ac:spMk id="3" creationId="{F7AEA790-34F4-58AF-7EA6-3CB35B58BD6A}"/>
          </ac:spMkLst>
        </pc:spChg>
        <pc:spChg chg="mod">
          <ac:chgData name="Carlos Fco. Calvillo Cortés" userId="034d58e9e5bbb01b" providerId="LiveId" clId="{DBB2D19B-86F3-4702-ABEF-1102753E5480}" dt="2022-10-12T11:21:04.919" v="482" actId="1076"/>
          <ac:spMkLst>
            <pc:docMk/>
            <pc:sldMk cId="1219756115" sldId="387"/>
            <ac:spMk id="4" creationId="{0631B008-ABA1-2907-E2D9-E170BF237263}"/>
          </ac:spMkLst>
        </pc:spChg>
      </pc:sldChg>
      <pc:sldChg chg="modSp">
        <pc:chgData name="Carlos Fco. Calvillo Cortés" userId="034d58e9e5bbb01b" providerId="LiveId" clId="{DBB2D19B-86F3-4702-ABEF-1102753E5480}" dt="2022-10-12T11:21:15.320" v="483" actId="20578"/>
        <pc:sldMkLst>
          <pc:docMk/>
          <pc:sldMk cId="205354318" sldId="388"/>
        </pc:sldMkLst>
        <pc:spChg chg="mod">
          <ac:chgData name="Carlos Fco. Calvillo Cortés" userId="034d58e9e5bbb01b" providerId="LiveId" clId="{DBB2D19B-86F3-4702-ABEF-1102753E5480}" dt="2022-10-12T11:21:15.320" v="483" actId="20578"/>
          <ac:spMkLst>
            <pc:docMk/>
            <pc:sldMk cId="205354318" sldId="388"/>
            <ac:spMk id="3" creationId="{F7AEA790-34F4-58AF-7EA6-3CB35B58BD6A}"/>
          </ac:spMkLst>
        </pc:spChg>
      </pc:sldChg>
      <pc:sldChg chg="modSp mod">
        <pc:chgData name="Carlos Fco. Calvillo Cortés" userId="034d58e9e5bbb01b" providerId="LiveId" clId="{DBB2D19B-86F3-4702-ABEF-1102753E5480}" dt="2022-10-12T11:21:29.579" v="487" actId="1076"/>
        <pc:sldMkLst>
          <pc:docMk/>
          <pc:sldMk cId="3488866496" sldId="389"/>
        </pc:sldMkLst>
        <pc:spChg chg="mod">
          <ac:chgData name="Carlos Fco. Calvillo Cortés" userId="034d58e9e5bbb01b" providerId="LiveId" clId="{DBB2D19B-86F3-4702-ABEF-1102753E5480}" dt="2022-10-12T11:21:22.776" v="485" actId="20578"/>
          <ac:spMkLst>
            <pc:docMk/>
            <pc:sldMk cId="3488866496" sldId="389"/>
            <ac:spMk id="3" creationId="{F7AEA790-34F4-58AF-7EA6-3CB35B58BD6A}"/>
          </ac:spMkLst>
        </pc:spChg>
        <pc:spChg chg="mod">
          <ac:chgData name="Carlos Fco. Calvillo Cortés" userId="034d58e9e5bbb01b" providerId="LiveId" clId="{DBB2D19B-86F3-4702-ABEF-1102753E5480}" dt="2022-10-12T11:21:29.579" v="487" actId="1076"/>
          <ac:spMkLst>
            <pc:docMk/>
            <pc:sldMk cId="3488866496" sldId="389"/>
            <ac:spMk id="5" creationId="{A0EA4095-E354-2267-7470-B0A3D7197898}"/>
          </ac:spMkLst>
        </pc:spChg>
      </pc:sldChg>
      <pc:sldChg chg="addSp delSp modSp mod">
        <pc:chgData name="Carlos Fco. Calvillo Cortés" userId="034d58e9e5bbb01b" providerId="LiveId" clId="{DBB2D19B-86F3-4702-ABEF-1102753E5480}" dt="2022-10-12T09:45:29.434" v="23" actId="164"/>
        <pc:sldMkLst>
          <pc:docMk/>
          <pc:sldMk cId="753832409" sldId="392"/>
        </pc:sldMkLst>
        <pc:grpChg chg="add mod">
          <ac:chgData name="Carlos Fco. Calvillo Cortés" userId="034d58e9e5bbb01b" providerId="LiveId" clId="{DBB2D19B-86F3-4702-ABEF-1102753E5480}" dt="2022-10-12T09:45:29.434" v="23" actId="164"/>
          <ac:grpSpMkLst>
            <pc:docMk/>
            <pc:sldMk cId="753832409" sldId="392"/>
            <ac:grpSpMk id="8" creationId="{33495937-68E7-2FD4-EB0A-455A8B1336A4}"/>
          </ac:grpSpMkLst>
        </pc:grpChg>
        <pc:grpChg chg="del">
          <ac:chgData name="Carlos Fco. Calvillo Cortés" userId="034d58e9e5bbb01b" providerId="LiveId" clId="{DBB2D19B-86F3-4702-ABEF-1102753E5480}" dt="2022-10-12T09:45:01.173" v="6" actId="478"/>
          <ac:grpSpMkLst>
            <pc:docMk/>
            <pc:sldMk cId="753832409" sldId="392"/>
            <ac:grpSpMk id="27" creationId="{51C221F7-F46F-CBED-6B4E-6C2127D897A2}"/>
          </ac:grpSpMkLst>
        </pc:grpChg>
        <pc:picChg chg="add mod">
          <ac:chgData name="Carlos Fco. Calvillo Cortés" userId="034d58e9e5bbb01b" providerId="LiveId" clId="{DBB2D19B-86F3-4702-ABEF-1102753E5480}" dt="2022-10-12T09:45:29.434" v="23" actId="164"/>
          <ac:picMkLst>
            <pc:docMk/>
            <pc:sldMk cId="753832409" sldId="392"/>
            <ac:picMk id="7" creationId="{E1B2B4E3-2160-382B-C6CA-7F11665A84C7}"/>
          </ac:picMkLst>
        </pc:picChg>
        <pc:picChg chg="mod topLvl">
          <ac:chgData name="Carlos Fco. Calvillo Cortés" userId="034d58e9e5bbb01b" providerId="LiveId" clId="{DBB2D19B-86F3-4702-ABEF-1102753E5480}" dt="2022-10-12T09:45:29.434" v="23" actId="164"/>
          <ac:picMkLst>
            <pc:docMk/>
            <pc:sldMk cId="753832409" sldId="392"/>
            <ac:picMk id="16" creationId="{DF301113-B3A6-7A06-15A5-62661929EC16}"/>
          </ac:picMkLst>
        </pc:picChg>
        <pc:picChg chg="del topLvl">
          <ac:chgData name="Carlos Fco. Calvillo Cortés" userId="034d58e9e5bbb01b" providerId="LiveId" clId="{DBB2D19B-86F3-4702-ABEF-1102753E5480}" dt="2022-10-12T09:45:01.173" v="6" actId="478"/>
          <ac:picMkLst>
            <pc:docMk/>
            <pc:sldMk cId="753832409" sldId="392"/>
            <ac:picMk id="26" creationId="{19C6BB25-3B8C-C58F-BAA4-4410D57CA716}"/>
          </ac:picMkLst>
        </pc:picChg>
      </pc:sldChg>
      <pc:sldChg chg="addSp delSp modSp mod">
        <pc:chgData name="Carlos Fco. Calvillo Cortés" userId="034d58e9e5bbb01b" providerId="LiveId" clId="{DBB2D19B-86F3-4702-ABEF-1102753E5480}" dt="2022-10-12T09:44:18.014" v="5" actId="1076"/>
        <pc:sldMkLst>
          <pc:docMk/>
          <pc:sldMk cId="3801324979" sldId="394"/>
        </pc:sldMkLst>
        <pc:picChg chg="add mod">
          <ac:chgData name="Carlos Fco. Calvillo Cortés" userId="034d58e9e5bbb01b" providerId="LiveId" clId="{DBB2D19B-86F3-4702-ABEF-1102753E5480}" dt="2022-10-12T09:44:18.014" v="5" actId="1076"/>
          <ac:picMkLst>
            <pc:docMk/>
            <pc:sldMk cId="3801324979" sldId="394"/>
            <ac:picMk id="7" creationId="{DDC000F9-3F18-2453-43CF-C58D30AEB2ED}"/>
          </ac:picMkLst>
        </pc:picChg>
        <pc:picChg chg="del">
          <ac:chgData name="Carlos Fco. Calvillo Cortés" userId="034d58e9e5bbb01b" providerId="LiveId" clId="{DBB2D19B-86F3-4702-ABEF-1102753E5480}" dt="2022-10-12T09:44:04.743" v="0" actId="478"/>
          <ac:picMkLst>
            <pc:docMk/>
            <pc:sldMk cId="3801324979" sldId="394"/>
            <ac:picMk id="8" creationId="{C26EB361-F2B9-E30F-5BEB-BFE75691A787}"/>
          </ac:picMkLst>
        </pc:picChg>
      </pc:sldChg>
      <pc:sldChg chg="addSp delSp modSp new mod">
        <pc:chgData name="Carlos Fco. Calvillo Cortés" userId="034d58e9e5bbb01b" providerId="LiveId" clId="{DBB2D19B-86F3-4702-ABEF-1102753E5480}" dt="2022-10-12T10:25:00.801" v="262" actId="1076"/>
        <pc:sldMkLst>
          <pc:docMk/>
          <pc:sldMk cId="2834903932" sldId="396"/>
        </pc:sldMkLst>
        <pc:spChg chg="mod">
          <ac:chgData name="Carlos Fco. Calvillo Cortés" userId="034d58e9e5bbb01b" providerId="LiveId" clId="{DBB2D19B-86F3-4702-ABEF-1102753E5480}" dt="2022-10-12T10:22:02.267" v="36"/>
          <ac:spMkLst>
            <pc:docMk/>
            <pc:sldMk cId="2834903932" sldId="396"/>
            <ac:spMk id="2" creationId="{ECFD6564-07BD-2C59-B07A-FE821725E407}"/>
          </ac:spMkLst>
        </pc:spChg>
        <pc:spChg chg="del">
          <ac:chgData name="Carlos Fco. Calvillo Cortés" userId="034d58e9e5bbb01b" providerId="LiveId" clId="{DBB2D19B-86F3-4702-ABEF-1102753E5480}" dt="2022-10-12T10:21:47.735" v="31" actId="478"/>
          <ac:spMkLst>
            <pc:docMk/>
            <pc:sldMk cId="2834903932" sldId="396"/>
            <ac:spMk id="6" creationId="{41BCC14E-7F8E-A836-6235-F78BF72BA9DF}"/>
          </ac:spMkLst>
        </pc:spChg>
        <pc:spChg chg="add mod">
          <ac:chgData name="Carlos Fco. Calvillo Cortés" userId="034d58e9e5bbb01b" providerId="LiveId" clId="{DBB2D19B-86F3-4702-ABEF-1102753E5480}" dt="2022-10-12T10:25:00.801" v="262" actId="1076"/>
          <ac:spMkLst>
            <pc:docMk/>
            <pc:sldMk cId="2834903932" sldId="396"/>
            <ac:spMk id="9" creationId="{638E5980-C49D-C93A-71E0-163FC904AC05}"/>
          </ac:spMkLst>
        </pc:spChg>
        <pc:picChg chg="add mod">
          <ac:chgData name="Carlos Fco. Calvillo Cortés" userId="034d58e9e5bbb01b" providerId="LiveId" clId="{DBB2D19B-86F3-4702-ABEF-1102753E5480}" dt="2022-10-12T10:23:04.664" v="38" actId="1076"/>
          <ac:picMkLst>
            <pc:docMk/>
            <pc:sldMk cId="2834903932" sldId="396"/>
            <ac:picMk id="8" creationId="{37F4AC21-E437-9A1B-3A45-DD9E49E8EE3D}"/>
          </ac:picMkLst>
        </pc:picChg>
      </pc:sldChg>
    </pc:docChg>
  </pc:docChgLst>
  <pc:docChgLst>
    <pc:chgData name="Carlos Fco. Calvillo Cortés" userId="034d58e9e5bbb01b" providerId="LiveId" clId="{F45D4DF7-5086-4599-9E54-7C9B701970A8}"/>
    <pc:docChg chg="undo redo custSel addSld delSld modSld sldOrd modMainMaster">
      <pc:chgData name="Carlos Fco. Calvillo Cortés" userId="034d58e9e5bbb01b" providerId="LiveId" clId="{F45D4DF7-5086-4599-9E54-7C9B701970A8}" dt="2022-10-10T20:23:29.757" v="4584" actId="20577"/>
      <pc:docMkLst>
        <pc:docMk/>
      </pc:docMkLst>
      <pc:sldChg chg="modSp mod">
        <pc:chgData name="Carlos Fco. Calvillo Cortés" userId="034d58e9e5bbb01b" providerId="LiveId" clId="{F45D4DF7-5086-4599-9E54-7C9B701970A8}" dt="2022-10-10T02:53:49.084" v="3820" actId="14100"/>
        <pc:sldMkLst>
          <pc:docMk/>
          <pc:sldMk cId="1739213426" sldId="256"/>
        </pc:sldMkLst>
        <pc:spChg chg="mod">
          <ac:chgData name="Carlos Fco. Calvillo Cortés" userId="034d58e9e5bbb01b" providerId="LiveId" clId="{F45D4DF7-5086-4599-9E54-7C9B701970A8}" dt="2022-10-09T20:23:00.582" v="4" actId="207"/>
          <ac:spMkLst>
            <pc:docMk/>
            <pc:sldMk cId="1739213426" sldId="256"/>
            <ac:spMk id="2" creationId="{686C7BC5-0151-A42E-8708-FF9705D6861E}"/>
          </ac:spMkLst>
        </pc:spChg>
        <pc:spChg chg="mod ord">
          <ac:chgData name="Carlos Fco. Calvillo Cortés" userId="034d58e9e5bbb01b" providerId="LiveId" clId="{F45D4DF7-5086-4599-9E54-7C9B701970A8}" dt="2022-10-10T02:02:13.734" v="3069" actId="948"/>
          <ac:spMkLst>
            <pc:docMk/>
            <pc:sldMk cId="1739213426" sldId="256"/>
            <ac:spMk id="3" creationId="{5DB89A19-D8F7-FE35-DFD3-3EC7A63331C3}"/>
          </ac:spMkLst>
        </pc:spChg>
        <pc:picChg chg="mod">
          <ac:chgData name="Carlos Fco. Calvillo Cortés" userId="034d58e9e5bbb01b" providerId="LiveId" clId="{F45D4DF7-5086-4599-9E54-7C9B701970A8}" dt="2022-10-10T02:53:49.084" v="3820" actId="14100"/>
          <ac:picMkLst>
            <pc:docMk/>
            <pc:sldMk cId="1739213426" sldId="256"/>
            <ac:picMk id="21" creationId="{DC65FB82-96C2-55CC-F00A-22303C876124}"/>
          </ac:picMkLst>
        </pc:picChg>
      </pc:sldChg>
      <pc:sldChg chg="modSp mod">
        <pc:chgData name="Carlos Fco. Calvillo Cortés" userId="034d58e9e5bbb01b" providerId="LiveId" clId="{F45D4DF7-5086-4599-9E54-7C9B701970A8}" dt="2022-10-09T20:28:31.739" v="234" actId="27636"/>
        <pc:sldMkLst>
          <pc:docMk/>
          <pc:sldMk cId="2676701197" sldId="257"/>
        </pc:sldMkLst>
        <pc:spChg chg="mod">
          <ac:chgData name="Carlos Fco. Calvillo Cortés" userId="034d58e9e5bbb01b" providerId="LiveId" clId="{F45D4DF7-5086-4599-9E54-7C9B701970A8}" dt="2022-10-09T20:28:31.739" v="234" actId="27636"/>
          <ac:spMkLst>
            <pc:docMk/>
            <pc:sldMk cId="2676701197" sldId="257"/>
            <ac:spMk id="3" creationId="{F7AEA790-34F4-58AF-7EA6-3CB35B58BD6A}"/>
          </ac:spMkLst>
        </pc:spChg>
      </pc:sldChg>
      <pc:sldChg chg="addSp modSp mod">
        <pc:chgData name="Carlos Fco. Calvillo Cortés" userId="034d58e9e5bbb01b" providerId="LiveId" clId="{F45D4DF7-5086-4599-9E54-7C9B701970A8}" dt="2022-10-10T00:34:15.563" v="404" actId="115"/>
        <pc:sldMkLst>
          <pc:docMk/>
          <pc:sldMk cId="122559914" sldId="258"/>
        </pc:sldMkLst>
        <pc:spChg chg="mod">
          <ac:chgData name="Carlos Fco. Calvillo Cortés" userId="034d58e9e5bbb01b" providerId="LiveId" clId="{F45D4DF7-5086-4599-9E54-7C9B701970A8}" dt="2022-10-10T00:34:15.563" v="404" actId="115"/>
          <ac:spMkLst>
            <pc:docMk/>
            <pc:sldMk cId="122559914" sldId="258"/>
            <ac:spMk id="3" creationId="{56259A26-6A5A-58CE-C761-B6D77430521C}"/>
          </ac:spMkLst>
        </pc:spChg>
        <pc:spChg chg="add mod">
          <ac:chgData name="Carlos Fco. Calvillo Cortés" userId="034d58e9e5bbb01b" providerId="LiveId" clId="{F45D4DF7-5086-4599-9E54-7C9B701970A8}" dt="2022-10-10T00:19:24.836" v="309" actId="14100"/>
          <ac:spMkLst>
            <pc:docMk/>
            <pc:sldMk cId="122559914" sldId="258"/>
            <ac:spMk id="4" creationId="{551E6DFD-110B-2989-A83E-982ADC321431}"/>
          </ac:spMkLst>
        </pc:spChg>
      </pc:sldChg>
      <pc:sldChg chg="addSp delSp modSp new mod">
        <pc:chgData name="Carlos Fco. Calvillo Cortés" userId="034d58e9e5bbb01b" providerId="LiveId" clId="{F45D4DF7-5086-4599-9E54-7C9B701970A8}" dt="2022-10-10T02:52:52.578" v="3817" actId="20577"/>
        <pc:sldMkLst>
          <pc:docMk/>
          <pc:sldMk cId="2718696452" sldId="259"/>
        </pc:sldMkLst>
        <pc:spChg chg="mod">
          <ac:chgData name="Carlos Fco. Calvillo Cortés" userId="034d58e9e5bbb01b" providerId="LiveId" clId="{F45D4DF7-5086-4599-9E54-7C9B701970A8}" dt="2022-10-10T00:20:10.076" v="311"/>
          <ac:spMkLst>
            <pc:docMk/>
            <pc:sldMk cId="2718696452" sldId="259"/>
            <ac:spMk id="2" creationId="{E6E50689-0789-5C83-8810-D404FAF510D5}"/>
          </ac:spMkLst>
        </pc:spChg>
        <pc:spChg chg="mod">
          <ac:chgData name="Carlos Fco. Calvillo Cortés" userId="034d58e9e5bbb01b" providerId="LiveId" clId="{F45D4DF7-5086-4599-9E54-7C9B701970A8}" dt="2022-10-10T02:52:52.578" v="3817" actId="20577"/>
          <ac:spMkLst>
            <pc:docMk/>
            <pc:sldMk cId="2718696452" sldId="259"/>
            <ac:spMk id="3" creationId="{07CB029C-10C6-74E8-8E35-3213C80E8D96}"/>
          </ac:spMkLst>
        </pc:spChg>
        <pc:spChg chg="add mod">
          <ac:chgData name="Carlos Fco. Calvillo Cortés" userId="034d58e9e5bbb01b" providerId="LiveId" clId="{F45D4DF7-5086-4599-9E54-7C9B701970A8}" dt="2022-10-10T01:41:34.230" v="1884" actId="1582"/>
          <ac:spMkLst>
            <pc:docMk/>
            <pc:sldMk cId="2718696452" sldId="259"/>
            <ac:spMk id="8" creationId="{921DF642-3F79-47B7-ABBB-3139D5F3FAF4}"/>
          </ac:spMkLst>
        </pc:spChg>
        <pc:picChg chg="add del mod">
          <ac:chgData name="Carlos Fco. Calvillo Cortés" userId="034d58e9e5bbb01b" providerId="LiveId" clId="{F45D4DF7-5086-4599-9E54-7C9B701970A8}" dt="2022-10-10T00:29:59.131" v="314" actId="478"/>
          <ac:picMkLst>
            <pc:docMk/>
            <pc:sldMk cId="2718696452" sldId="259"/>
            <ac:picMk id="5" creationId="{F7C744B0-CBAB-BFC2-B0E8-041646933876}"/>
          </ac:picMkLst>
        </pc:picChg>
        <pc:picChg chg="add del mod">
          <ac:chgData name="Carlos Fco. Calvillo Cortés" userId="034d58e9e5bbb01b" providerId="LiveId" clId="{F45D4DF7-5086-4599-9E54-7C9B701970A8}" dt="2022-10-10T00:32:56.924" v="394" actId="478"/>
          <ac:picMkLst>
            <pc:docMk/>
            <pc:sldMk cId="2718696452" sldId="259"/>
            <ac:picMk id="7" creationId="{F1FC45AB-BDD8-3434-C344-E40DDCE5BE5F}"/>
          </ac:picMkLst>
        </pc:picChg>
        <pc:picChg chg="add mod ord">
          <ac:chgData name="Carlos Fco. Calvillo Cortés" userId="034d58e9e5bbb01b" providerId="LiveId" clId="{F45D4DF7-5086-4599-9E54-7C9B701970A8}" dt="2022-10-10T01:41:24.666" v="1882" actId="1076"/>
          <ac:picMkLst>
            <pc:docMk/>
            <pc:sldMk cId="2718696452" sldId="259"/>
            <ac:picMk id="10" creationId="{F6D6F20E-E49F-C7C0-A1BC-C06D087856C4}"/>
          </ac:picMkLst>
        </pc:picChg>
      </pc:sldChg>
      <pc:sldChg chg="addSp delSp modSp new mod ord">
        <pc:chgData name="Carlos Fco. Calvillo Cortés" userId="034d58e9e5bbb01b" providerId="LiveId" clId="{F45D4DF7-5086-4599-9E54-7C9B701970A8}" dt="2022-10-10T02:55:09.353" v="3823" actId="1076"/>
        <pc:sldMkLst>
          <pc:docMk/>
          <pc:sldMk cId="1898934674" sldId="260"/>
        </pc:sldMkLst>
        <pc:spChg chg="mod">
          <ac:chgData name="Carlos Fco. Calvillo Cortés" userId="034d58e9e5bbb01b" providerId="LiveId" clId="{F45D4DF7-5086-4599-9E54-7C9B701970A8}" dt="2022-10-10T01:00:19.924" v="410"/>
          <ac:spMkLst>
            <pc:docMk/>
            <pc:sldMk cId="1898934674" sldId="260"/>
            <ac:spMk id="2" creationId="{ABA1FD69-7A72-6CB9-44E6-6A280DC099D4}"/>
          </ac:spMkLst>
        </pc:spChg>
        <pc:spChg chg="del">
          <ac:chgData name="Carlos Fco. Calvillo Cortés" userId="034d58e9e5bbb01b" providerId="LiveId" clId="{F45D4DF7-5086-4599-9E54-7C9B701970A8}" dt="2022-10-10T01:05:02.999" v="416" actId="478"/>
          <ac:spMkLst>
            <pc:docMk/>
            <pc:sldMk cId="1898934674" sldId="260"/>
            <ac:spMk id="3" creationId="{FCF64F7B-0C21-0A09-4374-FA4306A028A7}"/>
          </ac:spMkLst>
        </pc:spChg>
        <pc:picChg chg="add mod">
          <ac:chgData name="Carlos Fco. Calvillo Cortés" userId="034d58e9e5bbb01b" providerId="LiveId" clId="{F45D4DF7-5086-4599-9E54-7C9B701970A8}" dt="2022-10-10T02:55:09.353" v="3823" actId="1076"/>
          <ac:picMkLst>
            <pc:docMk/>
            <pc:sldMk cId="1898934674" sldId="260"/>
            <ac:picMk id="4" creationId="{27786F75-6C03-C85A-B1F2-186397BB688A}"/>
          </ac:picMkLst>
        </pc:picChg>
        <pc:picChg chg="add del mod">
          <ac:chgData name="Carlos Fco. Calvillo Cortés" userId="034d58e9e5bbb01b" providerId="LiveId" clId="{F45D4DF7-5086-4599-9E54-7C9B701970A8}" dt="2022-10-10T02:55:06.409" v="3822" actId="478"/>
          <ac:picMkLst>
            <pc:docMk/>
            <pc:sldMk cId="1898934674" sldId="260"/>
            <ac:picMk id="5" creationId="{5EAC4F31-5028-39B0-6C41-A6D7C93C0D84}"/>
          </ac:picMkLst>
        </pc:picChg>
        <pc:picChg chg="add mod">
          <ac:chgData name="Carlos Fco. Calvillo Cortés" userId="034d58e9e5bbb01b" providerId="LiveId" clId="{F45D4DF7-5086-4599-9E54-7C9B701970A8}" dt="2022-10-10T01:05:09.654" v="418" actId="1076"/>
          <ac:picMkLst>
            <pc:docMk/>
            <pc:sldMk cId="1898934674" sldId="260"/>
            <ac:picMk id="1026" creationId="{BC5DCC2A-A870-94DA-A0CC-07498B46B148}"/>
          </ac:picMkLst>
        </pc:picChg>
      </pc:sldChg>
      <pc:sldChg chg="addSp delSp modSp add mod">
        <pc:chgData name="Carlos Fco. Calvillo Cortés" userId="034d58e9e5bbb01b" providerId="LiveId" clId="{F45D4DF7-5086-4599-9E54-7C9B701970A8}" dt="2022-10-10T02:52:11.374" v="3811" actId="1076"/>
        <pc:sldMkLst>
          <pc:docMk/>
          <pc:sldMk cId="43613136" sldId="261"/>
        </pc:sldMkLst>
        <pc:spChg chg="mod">
          <ac:chgData name="Carlos Fco. Calvillo Cortés" userId="034d58e9e5bbb01b" providerId="LiveId" clId="{F45D4DF7-5086-4599-9E54-7C9B701970A8}" dt="2022-10-10T02:51:47.800" v="3783" actId="1076"/>
          <ac:spMkLst>
            <pc:docMk/>
            <pc:sldMk cId="43613136" sldId="261"/>
            <ac:spMk id="3" creationId="{56259A26-6A5A-58CE-C761-B6D77430521C}"/>
          </ac:spMkLst>
        </pc:spChg>
        <pc:spChg chg="del">
          <ac:chgData name="Carlos Fco. Calvillo Cortés" userId="034d58e9e5bbb01b" providerId="LiveId" clId="{F45D4DF7-5086-4599-9E54-7C9B701970A8}" dt="2022-10-10T01:06:01.072" v="426" actId="478"/>
          <ac:spMkLst>
            <pc:docMk/>
            <pc:sldMk cId="43613136" sldId="261"/>
            <ac:spMk id="4" creationId="{551E6DFD-110B-2989-A83E-982ADC321431}"/>
          </ac:spMkLst>
        </pc:spChg>
        <pc:picChg chg="add del mod">
          <ac:chgData name="Carlos Fco. Calvillo Cortés" userId="034d58e9e5bbb01b" providerId="LiveId" clId="{F45D4DF7-5086-4599-9E54-7C9B701970A8}" dt="2022-10-10T02:51:56.994" v="3808" actId="1038"/>
          <ac:picMkLst>
            <pc:docMk/>
            <pc:sldMk cId="43613136" sldId="261"/>
            <ac:picMk id="2050" creationId="{C0AC9B64-5340-E33E-8E34-06A8CD20AD9F}"/>
          </ac:picMkLst>
        </pc:picChg>
        <pc:picChg chg="add mod">
          <ac:chgData name="Carlos Fco. Calvillo Cortés" userId="034d58e9e5bbb01b" providerId="LiveId" clId="{F45D4DF7-5086-4599-9E54-7C9B701970A8}" dt="2022-10-10T02:52:11.374" v="3811" actId="1076"/>
          <ac:picMkLst>
            <pc:docMk/>
            <pc:sldMk cId="43613136" sldId="261"/>
            <ac:picMk id="2052" creationId="{110396A2-45E6-CD3C-FC81-0A558220DE03}"/>
          </ac:picMkLst>
        </pc:picChg>
        <pc:picChg chg="add mod">
          <ac:chgData name="Carlos Fco. Calvillo Cortés" userId="034d58e9e5bbb01b" providerId="LiveId" clId="{F45D4DF7-5086-4599-9E54-7C9B701970A8}" dt="2022-10-10T02:52:06.220" v="3809" actId="1076"/>
          <ac:picMkLst>
            <pc:docMk/>
            <pc:sldMk cId="43613136" sldId="261"/>
            <ac:picMk id="2054" creationId="{BFD52B3F-8D33-7586-009A-ED7A4ADD3BFA}"/>
          </ac:picMkLst>
        </pc:picChg>
        <pc:picChg chg="add mod">
          <ac:chgData name="Carlos Fco. Calvillo Cortés" userId="034d58e9e5bbb01b" providerId="LiveId" clId="{F45D4DF7-5086-4599-9E54-7C9B701970A8}" dt="2022-10-10T02:52:09.853" v="3810" actId="1076"/>
          <ac:picMkLst>
            <pc:docMk/>
            <pc:sldMk cId="43613136" sldId="261"/>
            <ac:picMk id="2056" creationId="{0A88F96C-DEDD-474A-77F2-D4C2B197ECD7}"/>
          </ac:picMkLst>
        </pc:picChg>
      </pc:sldChg>
      <pc:sldChg chg="delSp modSp add mod">
        <pc:chgData name="Carlos Fco. Calvillo Cortés" userId="034d58e9e5bbb01b" providerId="LiveId" clId="{F45D4DF7-5086-4599-9E54-7C9B701970A8}" dt="2022-10-10T18:06:34.462" v="3891" actId="113"/>
        <pc:sldMkLst>
          <pc:docMk/>
          <pc:sldMk cId="1685868120" sldId="262"/>
        </pc:sldMkLst>
        <pc:spChg chg="mod">
          <ac:chgData name="Carlos Fco. Calvillo Cortés" userId="034d58e9e5bbb01b" providerId="LiveId" clId="{F45D4DF7-5086-4599-9E54-7C9B701970A8}" dt="2022-10-10T18:06:34.462" v="3891" actId="113"/>
          <ac:spMkLst>
            <pc:docMk/>
            <pc:sldMk cId="1685868120" sldId="262"/>
            <ac:spMk id="3" creationId="{56259A26-6A5A-58CE-C761-B6D77430521C}"/>
          </ac:spMkLst>
        </pc:spChg>
        <pc:spChg chg="del">
          <ac:chgData name="Carlos Fco. Calvillo Cortés" userId="034d58e9e5bbb01b" providerId="LiveId" clId="{F45D4DF7-5086-4599-9E54-7C9B701970A8}" dt="2022-10-10T01:08:04.530" v="429" actId="478"/>
          <ac:spMkLst>
            <pc:docMk/>
            <pc:sldMk cId="1685868120" sldId="262"/>
            <ac:spMk id="4" creationId="{551E6DFD-110B-2989-A83E-982ADC321431}"/>
          </ac:spMkLst>
        </pc:spChg>
      </pc:sldChg>
      <pc:sldChg chg="modSp add mod">
        <pc:chgData name="Carlos Fco. Calvillo Cortés" userId="034d58e9e5bbb01b" providerId="LiveId" clId="{F45D4DF7-5086-4599-9E54-7C9B701970A8}" dt="2022-10-10T03:03:11.305" v="3828" actId="20577"/>
        <pc:sldMkLst>
          <pc:docMk/>
          <pc:sldMk cId="376964441" sldId="263"/>
        </pc:sldMkLst>
        <pc:spChg chg="mod">
          <ac:chgData name="Carlos Fco. Calvillo Cortés" userId="034d58e9e5bbb01b" providerId="LiveId" clId="{F45D4DF7-5086-4599-9E54-7C9B701970A8}" dt="2022-10-10T03:03:11.305" v="3828" actId="20577"/>
          <ac:spMkLst>
            <pc:docMk/>
            <pc:sldMk cId="376964441" sldId="263"/>
            <ac:spMk id="3" creationId="{56259A26-6A5A-58CE-C761-B6D77430521C}"/>
          </ac:spMkLst>
        </pc:spChg>
      </pc:sldChg>
      <pc:sldChg chg="addSp delSp modSp new mod">
        <pc:chgData name="Carlos Fco. Calvillo Cortés" userId="034d58e9e5bbb01b" providerId="LiveId" clId="{F45D4DF7-5086-4599-9E54-7C9B701970A8}" dt="2022-10-10T01:47:50.013" v="2472" actId="404"/>
        <pc:sldMkLst>
          <pc:docMk/>
          <pc:sldMk cId="418600879" sldId="264"/>
        </pc:sldMkLst>
        <pc:spChg chg="mod">
          <ac:chgData name="Carlos Fco. Calvillo Cortés" userId="034d58e9e5bbb01b" providerId="LiveId" clId="{F45D4DF7-5086-4599-9E54-7C9B701970A8}" dt="2022-10-10T01:30:47.467" v="1495" actId="20577"/>
          <ac:spMkLst>
            <pc:docMk/>
            <pc:sldMk cId="418600879" sldId="264"/>
            <ac:spMk id="2" creationId="{65152ED0-6060-F6E3-B2E7-CACA9BB4DE58}"/>
          </ac:spMkLst>
        </pc:spChg>
        <pc:spChg chg="mod">
          <ac:chgData name="Carlos Fco. Calvillo Cortés" userId="034d58e9e5bbb01b" providerId="LiveId" clId="{F45D4DF7-5086-4599-9E54-7C9B701970A8}" dt="2022-10-10T01:34:29.189" v="1662" actId="403"/>
          <ac:spMkLst>
            <pc:docMk/>
            <pc:sldMk cId="418600879" sldId="264"/>
            <ac:spMk id="3" creationId="{17EF1C1D-E6A6-5424-7458-69A2641ED75B}"/>
          </ac:spMkLst>
        </pc:spChg>
        <pc:spChg chg="add mod">
          <ac:chgData name="Carlos Fco. Calvillo Cortés" userId="034d58e9e5bbb01b" providerId="LiveId" clId="{F45D4DF7-5086-4599-9E54-7C9B701970A8}" dt="2022-10-10T01:40:46.372" v="1878" actId="115"/>
          <ac:spMkLst>
            <pc:docMk/>
            <pc:sldMk cId="418600879" sldId="264"/>
            <ac:spMk id="4" creationId="{78CD1788-1F6F-E977-EE2D-2C07EE0DCBCF}"/>
          </ac:spMkLst>
        </pc:spChg>
        <pc:spChg chg="add mod">
          <ac:chgData name="Carlos Fco. Calvillo Cortés" userId="034d58e9e5bbb01b" providerId="LiveId" clId="{F45D4DF7-5086-4599-9E54-7C9B701970A8}" dt="2022-10-10T01:47:50.013" v="2472" actId="404"/>
          <ac:spMkLst>
            <pc:docMk/>
            <pc:sldMk cId="418600879" sldId="264"/>
            <ac:spMk id="5" creationId="{04C6F2D5-5328-BC90-55D9-45ABF922767D}"/>
          </ac:spMkLst>
        </pc:spChg>
        <pc:spChg chg="add mod">
          <ac:chgData name="Carlos Fco. Calvillo Cortés" userId="034d58e9e5bbb01b" providerId="LiveId" clId="{F45D4DF7-5086-4599-9E54-7C9B701970A8}" dt="2022-10-10T01:38:40.009" v="1773" actId="1076"/>
          <ac:spMkLst>
            <pc:docMk/>
            <pc:sldMk cId="418600879" sldId="264"/>
            <ac:spMk id="12" creationId="{9318F4F1-6BF6-999F-4C1F-CC3A22279EB8}"/>
          </ac:spMkLst>
        </pc:spChg>
        <pc:cxnChg chg="add del">
          <ac:chgData name="Carlos Fco. Calvillo Cortés" userId="034d58e9e5bbb01b" providerId="LiveId" clId="{F45D4DF7-5086-4599-9E54-7C9B701970A8}" dt="2022-10-10T01:38:02.589" v="1761" actId="478"/>
          <ac:cxnSpMkLst>
            <pc:docMk/>
            <pc:sldMk cId="418600879" sldId="264"/>
            <ac:cxnSpMk id="7" creationId="{6A26F0DC-DEFA-A329-0A90-0BA79BEE1AA8}"/>
          </ac:cxnSpMkLst>
        </pc:cxnChg>
        <pc:cxnChg chg="add del mod">
          <ac:chgData name="Carlos Fco. Calvillo Cortés" userId="034d58e9e5bbb01b" providerId="LiveId" clId="{F45D4DF7-5086-4599-9E54-7C9B701970A8}" dt="2022-10-10T01:38:11.987" v="1763" actId="11529"/>
          <ac:cxnSpMkLst>
            <pc:docMk/>
            <pc:sldMk cId="418600879" sldId="264"/>
            <ac:cxnSpMk id="9" creationId="{E701A17F-96C6-4205-EE85-1BE37E8C1AD8}"/>
          </ac:cxnSpMkLst>
        </pc:cxnChg>
        <pc:cxnChg chg="add mod">
          <ac:chgData name="Carlos Fco. Calvillo Cortés" userId="034d58e9e5bbb01b" providerId="LiveId" clId="{F45D4DF7-5086-4599-9E54-7C9B701970A8}" dt="2022-10-10T01:38:44.827" v="1774" actId="14100"/>
          <ac:cxnSpMkLst>
            <pc:docMk/>
            <pc:sldMk cId="418600879" sldId="264"/>
            <ac:cxnSpMk id="11" creationId="{102C37A8-884F-3D2C-9EA0-F378237EE166}"/>
          </ac:cxnSpMkLst>
        </pc:cxnChg>
        <pc:cxnChg chg="add del">
          <ac:chgData name="Carlos Fco. Calvillo Cortés" userId="034d58e9e5bbb01b" providerId="LiveId" clId="{F45D4DF7-5086-4599-9E54-7C9B701970A8}" dt="2022-10-10T01:39:15.435" v="1820" actId="478"/>
          <ac:cxnSpMkLst>
            <pc:docMk/>
            <pc:sldMk cId="418600879" sldId="264"/>
            <ac:cxnSpMk id="15" creationId="{56A5E81A-CC3A-B98D-94FF-0D9494709623}"/>
          </ac:cxnSpMkLst>
        </pc:cxnChg>
        <pc:cxnChg chg="add mod">
          <ac:chgData name="Carlos Fco. Calvillo Cortés" userId="034d58e9e5bbb01b" providerId="LiveId" clId="{F45D4DF7-5086-4599-9E54-7C9B701970A8}" dt="2022-10-10T01:39:29.793" v="1827" actId="1076"/>
          <ac:cxnSpMkLst>
            <pc:docMk/>
            <pc:sldMk cId="418600879" sldId="264"/>
            <ac:cxnSpMk id="17" creationId="{9FA38979-2230-E094-D245-67D7A2D68FEE}"/>
          </ac:cxnSpMkLst>
        </pc:cxnChg>
        <pc:cxnChg chg="add mod">
          <ac:chgData name="Carlos Fco. Calvillo Cortés" userId="034d58e9e5bbb01b" providerId="LiveId" clId="{F45D4DF7-5086-4599-9E54-7C9B701970A8}" dt="2022-10-10T01:39:33.281" v="1829" actId="1076"/>
          <ac:cxnSpMkLst>
            <pc:docMk/>
            <pc:sldMk cId="418600879" sldId="264"/>
            <ac:cxnSpMk id="18" creationId="{04D617A0-C845-B8AF-D7CE-B108265B4BC3}"/>
          </ac:cxnSpMkLst>
        </pc:cxnChg>
        <pc:cxnChg chg="add mod">
          <ac:chgData name="Carlos Fco. Calvillo Cortés" userId="034d58e9e5bbb01b" providerId="LiveId" clId="{F45D4DF7-5086-4599-9E54-7C9B701970A8}" dt="2022-10-10T01:39:36.337" v="1831" actId="1076"/>
          <ac:cxnSpMkLst>
            <pc:docMk/>
            <pc:sldMk cId="418600879" sldId="264"/>
            <ac:cxnSpMk id="19" creationId="{14BF808A-4BB2-F702-90CB-732B5AE9D4FB}"/>
          </ac:cxnSpMkLst>
        </pc:cxnChg>
        <pc:cxnChg chg="add mod">
          <ac:chgData name="Carlos Fco. Calvillo Cortés" userId="034d58e9e5bbb01b" providerId="LiveId" clId="{F45D4DF7-5086-4599-9E54-7C9B701970A8}" dt="2022-10-10T01:39:39.330" v="1833" actId="1076"/>
          <ac:cxnSpMkLst>
            <pc:docMk/>
            <pc:sldMk cId="418600879" sldId="264"/>
            <ac:cxnSpMk id="20" creationId="{C2BC6D53-B12B-4D03-2E3D-8E8E6503F9C7}"/>
          </ac:cxnSpMkLst>
        </pc:cxnChg>
        <pc:cxnChg chg="add mod">
          <ac:chgData name="Carlos Fco. Calvillo Cortés" userId="034d58e9e5bbb01b" providerId="LiveId" clId="{F45D4DF7-5086-4599-9E54-7C9B701970A8}" dt="2022-10-10T01:39:43.227" v="1835" actId="1076"/>
          <ac:cxnSpMkLst>
            <pc:docMk/>
            <pc:sldMk cId="418600879" sldId="264"/>
            <ac:cxnSpMk id="21" creationId="{8B2C5BDA-49EF-FA3A-8E86-EEC9C1952DDA}"/>
          </ac:cxnSpMkLst>
        </pc:cxnChg>
        <pc:cxnChg chg="add mod">
          <ac:chgData name="Carlos Fco. Calvillo Cortés" userId="034d58e9e5bbb01b" providerId="LiveId" clId="{F45D4DF7-5086-4599-9E54-7C9B701970A8}" dt="2022-10-10T01:39:47.356" v="1837" actId="1076"/>
          <ac:cxnSpMkLst>
            <pc:docMk/>
            <pc:sldMk cId="418600879" sldId="264"/>
            <ac:cxnSpMk id="22" creationId="{48D52714-F13F-1449-C77A-D86DE619FB69}"/>
          </ac:cxnSpMkLst>
        </pc:cxnChg>
        <pc:cxnChg chg="add mod">
          <ac:chgData name="Carlos Fco. Calvillo Cortés" userId="034d58e9e5bbb01b" providerId="LiveId" clId="{F45D4DF7-5086-4599-9E54-7C9B701970A8}" dt="2022-10-10T01:39:51.436" v="1839" actId="1076"/>
          <ac:cxnSpMkLst>
            <pc:docMk/>
            <pc:sldMk cId="418600879" sldId="264"/>
            <ac:cxnSpMk id="23" creationId="{8AB322F8-81E2-4D09-DCDE-630DBD2B7766}"/>
          </ac:cxnSpMkLst>
        </pc:cxnChg>
      </pc:sldChg>
      <pc:sldChg chg="addSp delSp modSp add mod">
        <pc:chgData name="Carlos Fco. Calvillo Cortés" userId="034d58e9e5bbb01b" providerId="LiveId" clId="{F45D4DF7-5086-4599-9E54-7C9B701970A8}" dt="2022-10-10T20:00:52.781" v="4564"/>
        <pc:sldMkLst>
          <pc:docMk/>
          <pc:sldMk cId="2464523107" sldId="265"/>
        </pc:sldMkLst>
        <pc:spChg chg="mod">
          <ac:chgData name="Carlos Fco. Calvillo Cortés" userId="034d58e9e5bbb01b" providerId="LiveId" clId="{F45D4DF7-5086-4599-9E54-7C9B701970A8}" dt="2022-10-10T20:00:52.781" v="4564"/>
          <ac:spMkLst>
            <pc:docMk/>
            <pc:sldMk cId="2464523107" sldId="265"/>
            <ac:spMk id="3" creationId="{56259A26-6A5A-58CE-C761-B6D77430521C}"/>
          </ac:spMkLst>
        </pc:spChg>
        <pc:spChg chg="add del mod">
          <ac:chgData name="Carlos Fco. Calvillo Cortés" userId="034d58e9e5bbb01b" providerId="LiveId" clId="{F45D4DF7-5086-4599-9E54-7C9B701970A8}" dt="2022-10-10T19:00:09.803" v="4407" actId="478"/>
          <ac:spMkLst>
            <pc:docMk/>
            <pc:sldMk cId="2464523107" sldId="265"/>
            <ac:spMk id="4" creationId="{6D08FEA4-A6D0-2BAA-5607-E0AACC0BBBF9}"/>
          </ac:spMkLst>
        </pc:spChg>
        <pc:spChg chg="add del mod">
          <ac:chgData name="Carlos Fco. Calvillo Cortés" userId="034d58e9e5bbb01b" providerId="LiveId" clId="{F45D4DF7-5086-4599-9E54-7C9B701970A8}" dt="2022-10-10T19:00:10.592" v="4408" actId="478"/>
          <ac:spMkLst>
            <pc:docMk/>
            <pc:sldMk cId="2464523107" sldId="265"/>
            <ac:spMk id="5" creationId="{DAF4105D-6F4E-BEE8-DB46-6796B82377AC}"/>
          </ac:spMkLst>
        </pc:spChg>
        <pc:spChg chg="add del mod">
          <ac:chgData name="Carlos Fco. Calvillo Cortés" userId="034d58e9e5bbb01b" providerId="LiveId" clId="{F45D4DF7-5086-4599-9E54-7C9B701970A8}" dt="2022-10-10T19:00:11.897" v="4409" actId="478"/>
          <ac:spMkLst>
            <pc:docMk/>
            <pc:sldMk cId="2464523107" sldId="265"/>
            <ac:spMk id="6" creationId="{6B3B4243-4EF9-1DF5-9B09-E65A3701A6D0}"/>
          </ac:spMkLst>
        </pc:spChg>
      </pc:sldChg>
      <pc:sldChg chg="addSp modSp add mod">
        <pc:chgData name="Carlos Fco. Calvillo Cortés" userId="034d58e9e5bbb01b" providerId="LiveId" clId="{F45D4DF7-5086-4599-9E54-7C9B701970A8}" dt="2022-10-10T19:07:27.012" v="4454" actId="1076"/>
        <pc:sldMkLst>
          <pc:docMk/>
          <pc:sldMk cId="2821138122" sldId="266"/>
        </pc:sldMkLst>
        <pc:spChg chg="mod">
          <ac:chgData name="Carlos Fco. Calvillo Cortés" userId="034d58e9e5bbb01b" providerId="LiveId" clId="{F45D4DF7-5086-4599-9E54-7C9B701970A8}" dt="2022-10-10T02:01:04.388" v="3057" actId="113"/>
          <ac:spMkLst>
            <pc:docMk/>
            <pc:sldMk cId="2821138122" sldId="266"/>
            <ac:spMk id="3" creationId="{56259A26-6A5A-58CE-C761-B6D77430521C}"/>
          </ac:spMkLst>
        </pc:spChg>
        <pc:graphicFrameChg chg="add mod modGraphic">
          <ac:chgData name="Carlos Fco. Calvillo Cortés" userId="034d58e9e5bbb01b" providerId="LiveId" clId="{F45D4DF7-5086-4599-9E54-7C9B701970A8}" dt="2022-10-10T19:07:27.012" v="4454" actId="1076"/>
          <ac:graphicFrameMkLst>
            <pc:docMk/>
            <pc:sldMk cId="2821138122" sldId="266"/>
            <ac:graphicFrameMk id="4" creationId="{5D2D0CF1-7EE9-366E-6255-996BD83AA540}"/>
          </ac:graphicFrameMkLst>
        </pc:graphicFrameChg>
      </pc:sldChg>
      <pc:sldChg chg="addSp delSp modSp new mod">
        <pc:chgData name="Carlos Fco. Calvillo Cortés" userId="034d58e9e5bbb01b" providerId="LiveId" clId="{F45D4DF7-5086-4599-9E54-7C9B701970A8}" dt="2022-10-10T18:02:02.786" v="3865" actId="1076"/>
        <pc:sldMkLst>
          <pc:docMk/>
          <pc:sldMk cId="17766130" sldId="267"/>
        </pc:sldMkLst>
        <pc:spChg chg="mod">
          <ac:chgData name="Carlos Fco. Calvillo Cortés" userId="034d58e9e5bbb01b" providerId="LiveId" clId="{F45D4DF7-5086-4599-9E54-7C9B701970A8}" dt="2022-10-10T02:29:01.600" v="3126" actId="20577"/>
          <ac:spMkLst>
            <pc:docMk/>
            <pc:sldMk cId="17766130" sldId="267"/>
            <ac:spMk id="2" creationId="{E8EB5DE6-2F1E-FCCE-FCF2-F5F312950686}"/>
          </ac:spMkLst>
        </pc:spChg>
        <pc:spChg chg="mod">
          <ac:chgData name="Carlos Fco. Calvillo Cortés" userId="034d58e9e5bbb01b" providerId="LiveId" clId="{F45D4DF7-5086-4599-9E54-7C9B701970A8}" dt="2022-10-10T03:04:14.659" v="3842" actId="20577"/>
          <ac:spMkLst>
            <pc:docMk/>
            <pc:sldMk cId="17766130" sldId="267"/>
            <ac:spMk id="3" creationId="{FC86BA9C-8517-6E93-D396-8FBA95320DDE}"/>
          </ac:spMkLst>
        </pc:spChg>
        <pc:picChg chg="add del">
          <ac:chgData name="Carlos Fco. Calvillo Cortés" userId="034d58e9e5bbb01b" providerId="LiveId" clId="{F45D4DF7-5086-4599-9E54-7C9B701970A8}" dt="2022-10-10T02:48:41.481" v="3689" actId="478"/>
          <ac:picMkLst>
            <pc:docMk/>
            <pc:sldMk cId="17766130" sldId="267"/>
            <ac:picMk id="5" creationId="{36A0941A-B7C3-637D-16B1-CC022FC3B4AB}"/>
          </ac:picMkLst>
        </pc:picChg>
        <pc:picChg chg="add mod">
          <ac:chgData name="Carlos Fco. Calvillo Cortés" userId="034d58e9e5bbb01b" providerId="LiveId" clId="{F45D4DF7-5086-4599-9E54-7C9B701970A8}" dt="2022-10-10T18:02:02.786" v="3865" actId="1076"/>
          <ac:picMkLst>
            <pc:docMk/>
            <pc:sldMk cId="17766130" sldId="267"/>
            <ac:picMk id="5" creationId="{93BD395E-B536-5FA5-F0C7-ECC366D7502C}"/>
          </ac:picMkLst>
        </pc:picChg>
        <pc:picChg chg="add del mod">
          <ac:chgData name="Carlos Fco. Calvillo Cortés" userId="034d58e9e5bbb01b" providerId="LiveId" clId="{F45D4DF7-5086-4599-9E54-7C9B701970A8}" dt="2022-10-10T18:01:49.515" v="3861" actId="478"/>
          <ac:picMkLst>
            <pc:docMk/>
            <pc:sldMk cId="17766130" sldId="267"/>
            <ac:picMk id="7" creationId="{8E3AC643-0AD2-E492-7335-50D907134E99}"/>
          </ac:picMkLst>
        </pc:picChg>
      </pc:sldChg>
      <pc:sldChg chg="modSp new mod">
        <pc:chgData name="Carlos Fco. Calvillo Cortés" userId="034d58e9e5bbb01b" providerId="LiveId" clId="{F45D4DF7-5086-4599-9E54-7C9B701970A8}" dt="2022-10-10T20:23:29.757" v="4584" actId="20577"/>
        <pc:sldMkLst>
          <pc:docMk/>
          <pc:sldMk cId="1200729879" sldId="268"/>
        </pc:sldMkLst>
        <pc:spChg chg="mod">
          <ac:chgData name="Carlos Fco. Calvillo Cortés" userId="034d58e9e5bbb01b" providerId="LiveId" clId="{F45D4DF7-5086-4599-9E54-7C9B701970A8}" dt="2022-10-10T03:05:44.877" v="3844"/>
          <ac:spMkLst>
            <pc:docMk/>
            <pc:sldMk cId="1200729879" sldId="268"/>
            <ac:spMk id="2" creationId="{5E30E4D7-3927-2A4A-9E91-44EDCB205E1B}"/>
          </ac:spMkLst>
        </pc:spChg>
        <pc:spChg chg="mod">
          <ac:chgData name="Carlos Fco. Calvillo Cortés" userId="034d58e9e5bbb01b" providerId="LiveId" clId="{F45D4DF7-5086-4599-9E54-7C9B701970A8}" dt="2022-10-10T20:23:29.757" v="4584" actId="20577"/>
          <ac:spMkLst>
            <pc:docMk/>
            <pc:sldMk cId="1200729879" sldId="268"/>
            <ac:spMk id="3" creationId="{C12E44B4-9436-58C7-5D15-4C0A41B28C41}"/>
          </ac:spMkLst>
        </pc:spChg>
      </pc:sldChg>
      <pc:sldChg chg="addSp delSp new del">
        <pc:chgData name="Carlos Fco. Calvillo Cortés" userId="034d58e9e5bbb01b" providerId="LiveId" clId="{F45D4DF7-5086-4599-9E54-7C9B701970A8}" dt="2022-10-10T03:02:02.467" v="3827" actId="2696"/>
        <pc:sldMkLst>
          <pc:docMk/>
          <pc:sldMk cId="2743836399" sldId="268"/>
        </pc:sldMkLst>
        <pc:picChg chg="add del">
          <ac:chgData name="Carlos Fco. Calvillo Cortés" userId="034d58e9e5bbb01b" providerId="LiveId" clId="{F45D4DF7-5086-4599-9E54-7C9B701970A8}" dt="2022-10-10T03:01:59.143" v="3826" actId="478"/>
          <ac:picMkLst>
            <pc:docMk/>
            <pc:sldMk cId="2743836399" sldId="268"/>
            <ac:picMk id="1026" creationId="{BF14112B-CE7E-DD08-156C-58A0C10D6FDB}"/>
          </ac:picMkLst>
        </pc:picChg>
      </pc:sldChg>
      <pc:sldChg chg="addSp modSp new mod ord">
        <pc:chgData name="Carlos Fco. Calvillo Cortés" userId="034d58e9e5bbb01b" providerId="LiveId" clId="{F45D4DF7-5086-4599-9E54-7C9B701970A8}" dt="2022-10-10T18:47:48.602" v="4354"/>
        <pc:sldMkLst>
          <pc:docMk/>
          <pc:sldMk cId="4067425710" sldId="269"/>
        </pc:sldMkLst>
        <pc:spChg chg="mod">
          <ac:chgData name="Carlos Fco. Calvillo Cortés" userId="034d58e9e5bbb01b" providerId="LiveId" clId="{F45D4DF7-5086-4599-9E54-7C9B701970A8}" dt="2022-10-10T18:44:15.154" v="4342" actId="20577"/>
          <ac:spMkLst>
            <pc:docMk/>
            <pc:sldMk cId="4067425710" sldId="269"/>
            <ac:spMk id="3" creationId="{0A7DFB74-98B2-6906-912F-ED0038BDED88}"/>
          </ac:spMkLst>
        </pc:spChg>
        <pc:spChg chg="add mod">
          <ac:chgData name="Carlos Fco. Calvillo Cortés" userId="034d58e9e5bbb01b" providerId="LiveId" clId="{F45D4DF7-5086-4599-9E54-7C9B701970A8}" dt="2022-10-10T18:46:09.033" v="4348" actId="207"/>
          <ac:spMkLst>
            <pc:docMk/>
            <pc:sldMk cId="4067425710" sldId="269"/>
            <ac:spMk id="6" creationId="{5D7104E6-9D68-9C1E-6DFB-DA01C60AF119}"/>
          </ac:spMkLst>
        </pc:spChg>
        <pc:spChg chg="add mod">
          <ac:chgData name="Carlos Fco. Calvillo Cortés" userId="034d58e9e5bbb01b" providerId="LiveId" clId="{F45D4DF7-5086-4599-9E54-7C9B701970A8}" dt="2022-10-10T18:46:17.204" v="4351" actId="14100"/>
          <ac:spMkLst>
            <pc:docMk/>
            <pc:sldMk cId="4067425710" sldId="269"/>
            <ac:spMk id="7" creationId="{D0EAC20E-E38C-6273-4561-73E7559AC46C}"/>
          </ac:spMkLst>
        </pc:spChg>
        <pc:picChg chg="add mod">
          <ac:chgData name="Carlos Fco. Calvillo Cortés" userId="034d58e9e5bbb01b" providerId="LiveId" clId="{F45D4DF7-5086-4599-9E54-7C9B701970A8}" dt="2022-10-10T18:43:50.031" v="4319" actId="1076"/>
          <ac:picMkLst>
            <pc:docMk/>
            <pc:sldMk cId="4067425710" sldId="269"/>
            <ac:picMk id="5" creationId="{2DF2F652-E83F-BB31-287D-25CF50BEE700}"/>
          </ac:picMkLst>
        </pc:picChg>
      </pc:sldChg>
      <pc:sldChg chg="addSp modSp add mod">
        <pc:chgData name="Carlos Fco. Calvillo Cortés" userId="034d58e9e5bbb01b" providerId="LiveId" clId="{F45D4DF7-5086-4599-9E54-7C9B701970A8}" dt="2022-10-10T20:22:51.747" v="4577" actId="1076"/>
        <pc:sldMkLst>
          <pc:docMk/>
          <pc:sldMk cId="2174061428" sldId="270"/>
        </pc:sldMkLst>
        <pc:spChg chg="mod">
          <ac:chgData name="Carlos Fco. Calvillo Cortés" userId="034d58e9e5bbb01b" providerId="LiveId" clId="{F45D4DF7-5086-4599-9E54-7C9B701970A8}" dt="2022-10-10T20:00:03.690" v="4542" actId="6549"/>
          <ac:spMkLst>
            <pc:docMk/>
            <pc:sldMk cId="2174061428" sldId="270"/>
            <ac:spMk id="3" creationId="{C12E44B4-9436-58C7-5D15-4C0A41B28C41}"/>
          </ac:spMkLst>
        </pc:spChg>
        <pc:picChg chg="add mod">
          <ac:chgData name="Carlos Fco. Calvillo Cortés" userId="034d58e9e5bbb01b" providerId="LiveId" clId="{F45D4DF7-5086-4599-9E54-7C9B701970A8}" dt="2022-10-10T20:22:49.338" v="4576" actId="1076"/>
          <ac:picMkLst>
            <pc:docMk/>
            <pc:sldMk cId="2174061428" sldId="270"/>
            <ac:picMk id="5" creationId="{D670AF1B-9C91-E526-C978-0756F093EB4F}"/>
          </ac:picMkLst>
        </pc:picChg>
        <pc:picChg chg="add mod">
          <ac:chgData name="Carlos Fco. Calvillo Cortés" userId="034d58e9e5bbb01b" providerId="LiveId" clId="{F45D4DF7-5086-4599-9E54-7C9B701970A8}" dt="2022-10-10T20:22:51.747" v="4577" actId="1076"/>
          <ac:picMkLst>
            <pc:docMk/>
            <pc:sldMk cId="2174061428" sldId="270"/>
            <ac:picMk id="7" creationId="{1E22DEF0-D713-7D9C-2B3D-C3D6B03259EE}"/>
          </ac:picMkLst>
        </pc:picChg>
      </pc:sldChg>
      <pc:sldChg chg="modSp add mod">
        <pc:chgData name="Carlos Fco. Calvillo Cortés" userId="034d58e9e5bbb01b" providerId="LiveId" clId="{F45D4DF7-5086-4599-9E54-7C9B701970A8}" dt="2022-10-10T20:00:58.975" v="4566"/>
        <pc:sldMkLst>
          <pc:docMk/>
          <pc:sldMk cId="178836330" sldId="271"/>
        </pc:sldMkLst>
        <pc:spChg chg="mod">
          <ac:chgData name="Carlos Fco. Calvillo Cortés" userId="034d58e9e5bbb01b" providerId="LiveId" clId="{F45D4DF7-5086-4599-9E54-7C9B701970A8}" dt="2022-10-10T20:00:58.975" v="4566"/>
          <ac:spMkLst>
            <pc:docMk/>
            <pc:sldMk cId="178836330" sldId="271"/>
            <ac:spMk id="3" creationId="{56259A26-6A5A-58CE-C761-B6D77430521C}"/>
          </ac:spMkLst>
        </pc:spChg>
        <pc:spChg chg="mod">
          <ac:chgData name="Carlos Fco. Calvillo Cortés" userId="034d58e9e5bbb01b" providerId="LiveId" clId="{F45D4DF7-5086-4599-9E54-7C9B701970A8}" dt="2022-10-10T19:00:58.523" v="4417" actId="208"/>
          <ac:spMkLst>
            <pc:docMk/>
            <pc:sldMk cId="178836330" sldId="271"/>
            <ac:spMk id="4" creationId="{6D08FEA4-A6D0-2BAA-5607-E0AACC0BBBF9}"/>
          </ac:spMkLst>
        </pc:spChg>
        <pc:spChg chg="mod">
          <ac:chgData name="Carlos Fco. Calvillo Cortés" userId="034d58e9e5bbb01b" providerId="LiveId" clId="{F45D4DF7-5086-4599-9E54-7C9B701970A8}" dt="2022-10-10T19:01:05.987" v="4420" actId="207"/>
          <ac:spMkLst>
            <pc:docMk/>
            <pc:sldMk cId="178836330" sldId="271"/>
            <ac:spMk id="5" creationId="{DAF4105D-6F4E-BEE8-DB46-6796B82377AC}"/>
          </ac:spMkLst>
        </pc:spChg>
        <pc:spChg chg="mod">
          <ac:chgData name="Carlos Fco. Calvillo Cortés" userId="034d58e9e5bbb01b" providerId="LiveId" clId="{F45D4DF7-5086-4599-9E54-7C9B701970A8}" dt="2022-10-10T19:00:32.276" v="4415" actId="1076"/>
          <ac:spMkLst>
            <pc:docMk/>
            <pc:sldMk cId="178836330" sldId="271"/>
            <ac:spMk id="6" creationId="{6B3B4243-4EF9-1DF5-9B09-E65A3701A6D0}"/>
          </ac:spMkLst>
        </pc:spChg>
      </pc:sldChg>
      <pc:sldMasterChg chg="modSp">
        <pc:chgData name="Carlos Fco. Calvillo Cortés" userId="034d58e9e5bbb01b" providerId="LiveId" clId="{F45D4DF7-5086-4599-9E54-7C9B701970A8}" dt="2022-10-09T20:22:11.579" v="3" actId="2711"/>
        <pc:sldMasterMkLst>
          <pc:docMk/>
          <pc:sldMasterMk cId="1900434278" sldId="2147483648"/>
        </pc:sldMasterMkLst>
        <pc:spChg chg="mod">
          <ac:chgData name="Carlos Fco. Calvillo Cortés" userId="034d58e9e5bbb01b" providerId="LiveId" clId="{F45D4DF7-5086-4599-9E54-7C9B701970A8}" dt="2022-10-09T20:22:11.579" v="3" actId="2711"/>
          <ac:spMkLst>
            <pc:docMk/>
            <pc:sldMasterMk cId="1900434278" sldId="2147483648"/>
            <ac:spMk id="3" creationId="{05456308-196D-C148-95D6-CF3C013E7055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EEBDE6-ADC5-4883-9E3C-4002AF18C448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94643-F68D-4935-923B-5B9304570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856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speed:</a:t>
            </a:r>
          </a:p>
          <a:p>
            <a:r>
              <a:rPr lang="en-US" dirty="0"/>
              <a:t> - Dominant </a:t>
            </a:r>
            <a:r>
              <a:rPr lang="en-US" dirty="0">
                <a:sym typeface="Wingdings" panose="05000000000000000000" pitchFamily="2" charset="2"/>
              </a:rPr>
              <a:t> Difference greater or equal than 0.9V</a:t>
            </a:r>
          </a:p>
          <a:p>
            <a:r>
              <a:rPr lang="en-US" dirty="0">
                <a:sym typeface="Wingdings" panose="05000000000000000000" pitchFamily="2" charset="2"/>
              </a:rPr>
              <a:t> - Recessive  Difference greater or smaller than 0.5V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94643-F68D-4935-923B-5B93045708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279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94643-F68D-4935-923B-5B930457083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093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2E054-1072-2D94-BEC5-CC619E3BDC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E4926E-BE80-BB24-FA2A-ABF227B476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1D224-1230-5749-7496-05CEFF4B0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53717-DCD4-2783-0CCC-A10CE7424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2177E-D946-893B-D335-8AAD560EC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370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90B4B-60F6-668F-8F8B-00B475320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83C20A-E744-DBE3-D539-75474A8016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68A15-3117-D5CA-2EA8-FE9E5085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99882-D1B7-69DE-1546-F81CA4871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87411-D999-37F4-998E-1549E8E9B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76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0CAECA-2F26-2068-472F-C022F6B258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20E307-A9E7-2DE9-54AF-1BE22B0058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31D3A-5B2C-4B55-EFB1-D7C984EE0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78A5F-29D3-1AF0-2B74-57CFCF2D1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FC1B9-40A4-8E77-ACD7-781763FB6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913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60B00-E355-E235-4466-D428C4076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E829C0-F8E6-29D8-2BEF-11F9B717A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EED512-7F04-B302-299A-4D54AD670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6CA91-AA41-F52E-1B15-97F8CD580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A8ED958-DD3C-1D8D-873B-A5420B77E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047750"/>
            <a:ext cx="11649075" cy="5210174"/>
          </a:xfrm>
        </p:spPr>
        <p:txBody>
          <a:bodyPr/>
          <a:lstStyle>
            <a:lvl1pPr>
              <a:buClr>
                <a:srgbClr val="0075B0"/>
              </a:buClr>
              <a:defRPr/>
            </a:lvl1pPr>
            <a:lvl2pPr>
              <a:buClr>
                <a:srgbClr val="0075B0"/>
              </a:buClr>
              <a:defRPr/>
            </a:lvl2pPr>
            <a:lvl3pPr>
              <a:buClr>
                <a:srgbClr val="0075B0"/>
              </a:buClr>
              <a:defRPr/>
            </a:lvl3pPr>
            <a:lvl4pPr>
              <a:buClr>
                <a:srgbClr val="0075B0"/>
              </a:buClr>
              <a:defRPr/>
            </a:lvl4pPr>
            <a:lvl5pPr>
              <a:buClr>
                <a:srgbClr val="0075B0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3476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CA6A4-FEC3-2407-8B98-72CB37723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931BF-2DD4-B426-C1C4-A0D7311C5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3E740-5136-7C48-D07F-1286A15B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2A31F-8208-44B9-117F-09B83632B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CBB87-95A6-BE74-B4F6-EEEDBC6C1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710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BB3F0-D1F0-121D-8FA8-466505FF5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F019A-0516-BABE-8BCC-32E119F312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CB041-2A58-8397-8A70-0E0DD4560D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D50DBB-9675-CE7E-2C3C-F328E3989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5521BB-1761-12BA-F2AB-67C121F7E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D5173-1E54-59C9-8FD4-458FE2D7E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399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E9C8-FBAE-7CC1-45B3-778C30EAB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72044E-594F-4AD7-942F-4C48278FBA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49413C-09A7-0EA9-B41D-76ABA2EA77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13937A-D009-E55E-5965-666E5720E5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DF8B50-1C37-60AB-4621-5D284DDA20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CA1D30-1879-0251-AC76-912EDC2A7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C58519-E9BA-C866-A122-E7FBBE610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8FD330-4376-5681-BABD-450B6B847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425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4E8A5-CAC3-24F1-A2FE-89ECB1D11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A7D6EF-F555-9349-9F6C-22190B86C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421024-089F-9706-6F0B-AABA13E1D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C606DD-24E6-9038-50C5-4ECE6D498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07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FAA6DE-54AB-39E0-FA67-6EBBDA19E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C56337-A888-5864-06E2-0D7DE8D12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43505-2DC3-7EDA-7703-901C6F0B7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681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8037C-60CE-6C9A-A44F-16428F682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29A72-FA70-175A-916D-5240D0475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5C99D3-F5D5-CA81-A7FF-95C470FBA9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819D1B-7436-318C-8FB2-DFF54A293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3E1AE5-5635-B12B-07C5-7F26AFBEA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99B25E-FBD4-C85C-660A-9C1DFF7C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06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CBC4D-7734-1AFE-4154-25CC92BE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803BF2-2939-158A-01D7-B0318B8EF9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B224E7-2D3B-0365-1680-B90B820A5F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6F062-2431-BC65-274C-903061883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171624-2A61-9B15-152B-180E13E35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F882E1-CC3E-F772-103E-9C141898F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123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B002CD-3FE5-0DCD-FFD0-FFBE6581F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18256"/>
            <a:ext cx="11649075" cy="734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456308-196D-C148-95D6-CF3C013E7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1066800"/>
            <a:ext cx="11649075" cy="5110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AB050-E96C-C330-4341-B2017C7EAA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67700" y="6505258"/>
            <a:ext cx="1524521" cy="2619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8C91A-DFB8-64EE-6628-0AE99AB8A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60450" y="6505258"/>
            <a:ext cx="1113908" cy="2619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Carlos Calvillo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7A374-2FC8-3CEE-31CF-1EEA3BF66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1971" y="6505258"/>
            <a:ext cx="1042727" cy="2619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5A251D72-F4C3-460F-ACD6-8F1712D5FE5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65D90AF-5CFE-6138-9666-891608C01549}"/>
              </a:ext>
            </a:extLst>
          </p:cNvPr>
          <p:cNvCxnSpPr/>
          <p:nvPr userDrawn="1"/>
        </p:nvCxnSpPr>
        <p:spPr>
          <a:xfrm>
            <a:off x="266699" y="6394450"/>
            <a:ext cx="11649075" cy="0"/>
          </a:xfrm>
          <a:prstGeom prst="line">
            <a:avLst/>
          </a:prstGeom>
          <a:ln w="19050">
            <a:solidFill>
              <a:srgbClr val="005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336EE881-570B-AF9A-0FAF-94E965186581}"/>
              </a:ext>
            </a:extLst>
          </p:cNvPr>
          <p:cNvGrpSpPr/>
          <p:nvPr userDrawn="1"/>
        </p:nvGrpSpPr>
        <p:grpSpPr>
          <a:xfrm>
            <a:off x="276226" y="6491287"/>
            <a:ext cx="1544942" cy="256680"/>
            <a:chOff x="413552" y="495300"/>
            <a:chExt cx="3382494" cy="561975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1D929526-D782-6054-C863-357B431F9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552" y="495300"/>
              <a:ext cx="561975" cy="561975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8A66A6DB-3D45-6B22-516C-1A223B901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90611" y="498285"/>
              <a:ext cx="2705435" cy="556005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EE76E8-6EA4-D5C9-ADBB-E1B6BED67C4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2811" y="6489428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434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005078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1800"/>
        </a:spcAft>
        <a:buClr>
          <a:srgbClr val="0075B0"/>
        </a:buClr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800"/>
        </a:spcAft>
        <a:buClr>
          <a:srgbClr val="0075B0"/>
        </a:buClr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800"/>
        </a:spcAft>
        <a:buClr>
          <a:srgbClr val="0075B0"/>
        </a:buClr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800"/>
        </a:spcAft>
        <a:buClr>
          <a:srgbClr val="0075B0"/>
        </a:buClr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800"/>
        </a:spcAft>
        <a:buClr>
          <a:srgbClr val="0075B0"/>
        </a:buClr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C65FB82-96C2-55CC-F00A-22303C876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43624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6C7BC5-0151-A42E-8708-FF9705D686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4500" y="3705225"/>
            <a:ext cx="9144000" cy="1285875"/>
          </a:xfrm>
          <a:solidFill>
            <a:srgbClr val="0075B0"/>
          </a:solidFill>
          <a:ln w="38100">
            <a:noFill/>
          </a:ln>
        </p:spPr>
        <p:txBody>
          <a:bodyPr anchor="ctr"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Introduction to CAN protocol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8254D9-1580-4BC4-A6B0-5D0E37AD2B55}"/>
              </a:ext>
            </a:extLst>
          </p:cNvPr>
          <p:cNvSpPr/>
          <p:nvPr/>
        </p:nvSpPr>
        <p:spPr>
          <a:xfrm>
            <a:off x="0" y="361950"/>
            <a:ext cx="3918857" cy="819150"/>
          </a:xfrm>
          <a:prstGeom prst="rect">
            <a:avLst/>
          </a:prstGeom>
          <a:solidFill>
            <a:srgbClr val="00283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DB22B03-1DD1-45AB-9E3A-EC30293FE6FF}"/>
              </a:ext>
            </a:extLst>
          </p:cNvPr>
          <p:cNvSpPr/>
          <p:nvPr/>
        </p:nvSpPr>
        <p:spPr>
          <a:xfrm>
            <a:off x="0" y="6162675"/>
            <a:ext cx="12192000" cy="695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B89A19-D8F7-FE35-DFD3-3EC7A63331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4500" y="5305425"/>
            <a:ext cx="9144000" cy="14192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dirty="0"/>
              <a:t>Carlos Calvillo</a:t>
            </a:r>
          </a:p>
          <a:p>
            <a:pPr algn="l">
              <a:spcAft>
                <a:spcPts val="600"/>
              </a:spcAft>
            </a:pPr>
            <a:r>
              <a:rPr lang="en-US" dirty="0"/>
              <a:t>November 2022 / v1.1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5508FD8-0EBE-B53F-50D3-D9A7EA48A615}"/>
              </a:ext>
            </a:extLst>
          </p:cNvPr>
          <p:cNvGrpSpPr/>
          <p:nvPr/>
        </p:nvGrpSpPr>
        <p:grpSpPr>
          <a:xfrm>
            <a:off x="413552" y="495300"/>
            <a:ext cx="3382494" cy="561975"/>
            <a:chOff x="413552" y="495300"/>
            <a:chExt cx="3382494" cy="56197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2C396795-76F4-4A2E-2920-5F0124EEA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3552" y="495300"/>
              <a:ext cx="561975" cy="56197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1C3CC06F-3D16-D13F-79CF-D75AA00B7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0611" y="498285"/>
              <a:ext cx="2705435" cy="5560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9213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1F412-35B6-C1C3-6901-3C5A4FEEF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59A26-6A5A-58CE-C761-B6D774305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CAN for </a:t>
            </a:r>
            <a:r>
              <a:rPr lang="en-US" b="1" dirty="0"/>
              <a:t>distributed</a:t>
            </a:r>
            <a:r>
              <a:rPr lang="en-US" dirty="0"/>
              <a:t> architectures</a:t>
            </a:r>
          </a:p>
          <a:p>
            <a:pPr lvl="1"/>
            <a:r>
              <a:rPr lang="en-US" b="1" dirty="0"/>
              <a:t>Bus</a:t>
            </a:r>
            <a:r>
              <a:rPr lang="en-US" dirty="0"/>
              <a:t> network topology</a:t>
            </a:r>
          </a:p>
          <a:p>
            <a:pPr lvl="1"/>
            <a:r>
              <a:rPr lang="en-US" dirty="0"/>
              <a:t>Good bandwidth for </a:t>
            </a:r>
            <a:r>
              <a:rPr lang="en-US" b="1" dirty="0"/>
              <a:t>control-oriented</a:t>
            </a:r>
            <a:r>
              <a:rPr lang="en-US" dirty="0"/>
              <a:t> applications</a:t>
            </a:r>
          </a:p>
          <a:p>
            <a:pPr lvl="1"/>
            <a:r>
              <a:rPr lang="en-US" b="1" dirty="0"/>
              <a:t>Multi-master</a:t>
            </a:r>
            <a:r>
              <a:rPr lang="en-US" dirty="0"/>
              <a:t> protocol</a:t>
            </a:r>
          </a:p>
          <a:p>
            <a:pPr lvl="1"/>
            <a:r>
              <a:rPr lang="en-US" b="1" dirty="0"/>
              <a:t>Deterministic</a:t>
            </a:r>
            <a:r>
              <a:rPr lang="en-US" dirty="0"/>
              <a:t> communication</a:t>
            </a:r>
            <a:endParaRPr lang="en-US" b="1" dirty="0"/>
          </a:p>
          <a:p>
            <a:pPr lvl="1"/>
            <a:r>
              <a:rPr lang="en-US" dirty="0"/>
              <a:t>Hot-in-out of nodes in network (no need for restarting the network)</a:t>
            </a:r>
          </a:p>
          <a:p>
            <a:pPr lvl="1"/>
            <a:r>
              <a:rPr lang="en-US" b="1" dirty="0"/>
              <a:t>Cost</a:t>
            </a:r>
            <a:r>
              <a:rPr lang="en-US" dirty="0"/>
              <a:t> efficient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0292B-7DD2-363D-E0E0-20E74E6AC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61CAF-C1E6-315C-7C97-4828E9273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63558-F2D3-9C88-588C-2D4D398D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681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581D-EF13-5C98-D8A6-41E319D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54AA-FACD-8398-D0B3-E91C8BBBC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047749"/>
            <a:ext cx="11649075" cy="5200651"/>
          </a:xfrm>
        </p:spPr>
        <p:txBody>
          <a:bodyPr>
            <a:normAutofit/>
          </a:bodyPr>
          <a:lstStyle/>
          <a:p>
            <a:r>
              <a:rPr lang="en-US" b="1" dirty="0"/>
              <a:t>Bus-Off </a:t>
            </a:r>
            <a:r>
              <a:rPr lang="en-US" dirty="0"/>
              <a:t>State</a:t>
            </a:r>
          </a:p>
          <a:p>
            <a:pPr lvl="1"/>
            <a:r>
              <a:rPr lang="en-US" dirty="0"/>
              <a:t>This state indicates a </a:t>
            </a:r>
            <a:r>
              <a:rPr lang="en-US" b="1" dirty="0"/>
              <a:t>critical</a:t>
            </a:r>
            <a:r>
              <a:rPr lang="en-US" dirty="0"/>
              <a:t> situation in the bus most likely caused by the node itself</a:t>
            </a:r>
          </a:p>
          <a:p>
            <a:pPr lvl="1"/>
            <a:r>
              <a:rPr lang="en-US" dirty="0"/>
              <a:t>Node “</a:t>
            </a:r>
            <a:r>
              <a:rPr lang="en-US" b="1" dirty="0"/>
              <a:t>disconnects</a:t>
            </a:r>
            <a:r>
              <a:rPr lang="en-US" dirty="0"/>
              <a:t>” itself from the network</a:t>
            </a:r>
          </a:p>
          <a:p>
            <a:pPr lvl="2"/>
            <a:r>
              <a:rPr lang="en-US" b="1" dirty="0"/>
              <a:t>No reception </a:t>
            </a:r>
            <a:r>
              <a:rPr lang="en-US" dirty="0"/>
              <a:t>of frames</a:t>
            </a:r>
          </a:p>
          <a:p>
            <a:pPr lvl="2"/>
            <a:r>
              <a:rPr lang="en-US" b="1" dirty="0"/>
              <a:t>No transmission </a:t>
            </a:r>
            <a:r>
              <a:rPr lang="en-US" dirty="0"/>
              <a:t>of frames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706A72-6217-D3AD-3F34-F609A5CEB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BB793-E09F-26EE-EDDA-1EF0306DC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B10EC-5705-5A2E-1403-4F12F2890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45712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581D-EF13-5C98-D8A6-41E319D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54AA-FACD-8398-D0B3-E91C8BBBC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047749"/>
            <a:ext cx="11649075" cy="5251451"/>
          </a:xfrm>
        </p:spPr>
        <p:txBody>
          <a:bodyPr>
            <a:normAutofit/>
          </a:bodyPr>
          <a:lstStyle/>
          <a:p>
            <a:r>
              <a:rPr lang="en-US" b="1" dirty="0"/>
              <a:t>Bus-Off </a:t>
            </a:r>
            <a:r>
              <a:rPr lang="en-US" dirty="0"/>
              <a:t>State</a:t>
            </a:r>
          </a:p>
          <a:p>
            <a:pPr lvl="1"/>
            <a:r>
              <a:rPr lang="en-US" b="1" dirty="0"/>
              <a:t>Exit criteria </a:t>
            </a:r>
            <a:r>
              <a:rPr lang="en-US" dirty="0"/>
              <a:t>from this state may imply (application specific):</a:t>
            </a:r>
          </a:p>
          <a:p>
            <a:pPr lvl="2"/>
            <a:r>
              <a:rPr lang="en-US" dirty="0"/>
              <a:t>Waiting time</a:t>
            </a:r>
          </a:p>
          <a:p>
            <a:pPr lvl="2"/>
            <a:r>
              <a:rPr lang="en-US" dirty="0"/>
              <a:t>Re-initialization of at least the CAN controller</a:t>
            </a:r>
          </a:p>
          <a:p>
            <a:pPr lvl="2"/>
            <a:r>
              <a:rPr lang="en-US" dirty="0"/>
              <a:t>Wait for bus in idle for a given time (128 occurrences of 11 consecutive recessive bits)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218059-07DB-C451-596D-A6203E611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5AC7A-F7D9-65C3-00EF-6C5612416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B784F-6B6F-B008-D113-6DB827E19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09638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33E83-EA62-3245-8460-DB4D60954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EA790-34F4-58AF-7EA6-3CB35B58B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/>
              <a:t>CAN Overview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/>
              <a:t>Protocol Specification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Physical Layer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Data Frame Format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Remote Frame Format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Arbitration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Bit Stuffing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Error Handling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/>
              <a:t>Network Design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Transmission Types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Design Steps</a:t>
            </a:r>
          </a:p>
          <a:p>
            <a:pPr lvl="1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EA4095-E354-2267-7470-B0A3D7197898}"/>
              </a:ext>
            </a:extLst>
          </p:cNvPr>
          <p:cNvSpPr/>
          <p:nvPr/>
        </p:nvSpPr>
        <p:spPr>
          <a:xfrm>
            <a:off x="566736" y="1047750"/>
            <a:ext cx="5353050" cy="367665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F6F24-E9E4-C4B3-4B50-B918F9109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977F9C-15A5-6840-CE4F-6D36DC537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C0BE3B-0B31-6E2F-A678-14A377187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86649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581D-EF13-5C98-D8A6-41E319D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54AA-FACD-8398-D0B3-E91C8BBBC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047749"/>
            <a:ext cx="11649075" cy="5200651"/>
          </a:xfrm>
        </p:spPr>
        <p:txBody>
          <a:bodyPr>
            <a:normAutofit/>
          </a:bodyPr>
          <a:lstStyle/>
          <a:p>
            <a:r>
              <a:rPr lang="en-US" b="1" dirty="0"/>
              <a:t>Message Transmission Types</a:t>
            </a:r>
          </a:p>
          <a:p>
            <a:pPr lvl="1"/>
            <a:r>
              <a:rPr lang="en-US" b="1" dirty="0"/>
              <a:t>Cyclic</a:t>
            </a:r>
            <a:r>
              <a:rPr lang="en-US" i="1" dirty="0"/>
              <a:t> (most used)</a:t>
            </a:r>
          </a:p>
          <a:p>
            <a:pPr lvl="1"/>
            <a:r>
              <a:rPr lang="en-US" b="1" dirty="0"/>
              <a:t>Spontaneous</a:t>
            </a:r>
          </a:p>
          <a:p>
            <a:pPr lvl="1"/>
            <a:r>
              <a:rPr lang="en-US" b="1" dirty="0"/>
              <a:t>Cyclic and Spontaneous</a:t>
            </a:r>
          </a:p>
          <a:p>
            <a:pPr lvl="1">
              <a:spcAft>
                <a:spcPts val="3600"/>
              </a:spcAft>
            </a:pPr>
            <a:r>
              <a:rPr lang="en-US" b="1" dirty="0"/>
              <a:t>By-Active-Function (BAF)</a:t>
            </a:r>
            <a:endParaRPr lang="en-US" sz="2800" b="1" dirty="0"/>
          </a:p>
          <a:p>
            <a:r>
              <a:rPr lang="en-US" sz="2800" i="1" dirty="0"/>
              <a:t>Note: These transmission types are not part of the CAN specification but are defined at “application”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ABD86-9D43-E59E-508C-40E5E0A79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9BF26-52D2-5E92-9AE0-DFB6012D6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205A3-7BAD-A455-A285-BBF463EA4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6212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581D-EF13-5C98-D8A6-41E319D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54AA-FACD-8398-D0B3-E91C8BBBC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047749"/>
            <a:ext cx="11649075" cy="5628821"/>
          </a:xfrm>
        </p:spPr>
        <p:txBody>
          <a:bodyPr>
            <a:normAutofit/>
          </a:bodyPr>
          <a:lstStyle/>
          <a:p>
            <a:r>
              <a:rPr lang="en-US" b="1" dirty="0"/>
              <a:t>Cyclic messages</a:t>
            </a:r>
          </a:p>
          <a:p>
            <a:pPr lvl="1"/>
            <a:r>
              <a:rPr lang="en-US" sz="2800" dirty="0"/>
              <a:t>Are transmitted cyclically at a defined transmission period</a:t>
            </a:r>
          </a:p>
          <a:p>
            <a:pPr lvl="1"/>
            <a:r>
              <a:rPr lang="en-US" sz="2800" dirty="0"/>
              <a:t>Examples of period values</a:t>
            </a:r>
          </a:p>
          <a:p>
            <a:pPr lvl="2"/>
            <a:r>
              <a:rPr lang="en-US" sz="2800" dirty="0"/>
              <a:t>10ms to 50ms for critical highly-changing data messages</a:t>
            </a:r>
          </a:p>
          <a:p>
            <a:pPr lvl="2"/>
            <a:r>
              <a:rPr lang="en-US" sz="2800" dirty="0"/>
              <a:t>100ms to 500ms for non-critical messages</a:t>
            </a:r>
          </a:p>
          <a:p>
            <a:pPr lvl="2"/>
            <a:r>
              <a:rPr lang="en-US" sz="2800" dirty="0"/>
              <a:t>≥1000ms for slowly-changing data messages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4E06A-52E5-4109-43C8-FDD05249F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F94AD-2FD7-BC9D-AAD4-A7CAB341C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FACC1-8B07-0CEB-8F36-E92B169F5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2333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581D-EF13-5C98-D8A6-41E319D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54AA-FACD-8398-D0B3-E91C8BBBC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047749"/>
            <a:ext cx="11649075" cy="5628821"/>
          </a:xfrm>
        </p:spPr>
        <p:txBody>
          <a:bodyPr>
            <a:normAutofit/>
          </a:bodyPr>
          <a:lstStyle/>
          <a:p>
            <a:r>
              <a:rPr lang="en-US" b="1" dirty="0"/>
              <a:t>Cyclic messages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E3EF2A-703B-11AD-565F-B96B0B62F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975" y="2017712"/>
            <a:ext cx="10763250" cy="391477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F8824-FC31-3D25-671E-99511DFE7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4023D3-7244-4506-9A87-EDE4B3E48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EEDF21-1ABA-A9E1-79AD-867B00DF1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6079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581D-EF13-5C98-D8A6-41E319D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54AA-FACD-8398-D0B3-E91C8BBBC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047749"/>
            <a:ext cx="11649075" cy="5628821"/>
          </a:xfrm>
        </p:spPr>
        <p:txBody>
          <a:bodyPr>
            <a:normAutofit/>
          </a:bodyPr>
          <a:lstStyle/>
          <a:p>
            <a:r>
              <a:rPr lang="en-US" b="1" dirty="0"/>
              <a:t>Cyclic messages</a:t>
            </a:r>
          </a:p>
          <a:p>
            <a:pPr lvl="1"/>
            <a:r>
              <a:rPr lang="en-US" sz="2800" dirty="0"/>
              <a:t>For cyclic messages is common to define a </a:t>
            </a:r>
            <a:r>
              <a:rPr lang="en-US" sz="2800" b="1" dirty="0"/>
              <a:t>timeout</a:t>
            </a:r>
            <a:r>
              <a:rPr lang="en-US" sz="2800" dirty="0"/>
              <a:t> time to check for data availability</a:t>
            </a:r>
          </a:p>
          <a:p>
            <a:pPr lvl="1"/>
            <a:r>
              <a:rPr lang="en-US" sz="2800" dirty="0"/>
              <a:t>This timeout time is often defined as a multiple of the message’s period time, examples:</a:t>
            </a:r>
          </a:p>
          <a:p>
            <a:pPr lvl="2"/>
            <a:r>
              <a:rPr lang="en-US" sz="2800" dirty="0"/>
              <a:t>10 times its period</a:t>
            </a:r>
          </a:p>
          <a:p>
            <a:pPr lvl="3">
              <a:buFont typeface="Wingdings" panose="05000000000000000000" pitchFamily="2" charset="2"/>
              <a:buChar char="à"/>
            </a:pPr>
            <a:r>
              <a:rPr lang="en-US" sz="2800" dirty="0">
                <a:sym typeface="Wingdings" panose="05000000000000000000" pitchFamily="2" charset="2"/>
              </a:rPr>
              <a:t>A message with T=20ms will have timeout time of 200ms</a:t>
            </a:r>
          </a:p>
          <a:p>
            <a:pPr lvl="3">
              <a:buFont typeface="Wingdings" panose="05000000000000000000" pitchFamily="2" charset="2"/>
              <a:buChar char="à"/>
            </a:pPr>
            <a:r>
              <a:rPr lang="en-US" sz="2800" dirty="0">
                <a:sym typeface="Wingdings" panose="05000000000000000000" pitchFamily="2" charset="2"/>
              </a:rPr>
              <a:t>A message with T=100ms will have timeout time of 1000ms</a:t>
            </a:r>
            <a:endParaRPr lang="en-US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27AF9-CE9F-AFA5-FE8F-72D1D372B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20040-EFD4-8367-60E1-0D8517DFD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41D50-C10F-2B59-CDA7-26E9E32F1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042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581D-EF13-5C98-D8A6-41E319D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54AA-FACD-8398-D0B3-E91C8BBBC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047749"/>
            <a:ext cx="11649075" cy="5628821"/>
          </a:xfrm>
        </p:spPr>
        <p:txBody>
          <a:bodyPr>
            <a:normAutofit/>
          </a:bodyPr>
          <a:lstStyle/>
          <a:p>
            <a:r>
              <a:rPr lang="en-US" b="1" dirty="0"/>
              <a:t>Cyclic messages</a:t>
            </a:r>
          </a:p>
          <a:p>
            <a:pPr lvl="1"/>
            <a:r>
              <a:rPr lang="en-US" sz="2800" dirty="0"/>
              <a:t>If a message is </a:t>
            </a:r>
            <a:r>
              <a:rPr lang="en-US" sz="2800" b="1" dirty="0"/>
              <a:t>not received </a:t>
            </a:r>
            <a:r>
              <a:rPr lang="en-US" sz="2800" dirty="0"/>
              <a:t>within its defined </a:t>
            </a:r>
            <a:r>
              <a:rPr lang="en-US" sz="2800" b="1" dirty="0"/>
              <a:t>timeout</a:t>
            </a:r>
            <a:r>
              <a:rPr lang="en-US" sz="2800" dirty="0"/>
              <a:t> time, the data is considered as </a:t>
            </a:r>
            <a:r>
              <a:rPr lang="en-US" sz="2800" b="1" dirty="0"/>
              <a:t>not available</a:t>
            </a:r>
            <a:r>
              <a:rPr lang="en-US" sz="2800" dirty="0"/>
              <a:t>.</a:t>
            </a:r>
          </a:p>
          <a:p>
            <a:pPr lvl="2"/>
            <a:r>
              <a:rPr lang="en-US" sz="2800" dirty="0"/>
              <a:t>Application of receiver node needs to assume data values (for each signal) to use for its functional purposes.</a:t>
            </a:r>
          </a:p>
          <a:p>
            <a:pPr lvl="2"/>
            <a:r>
              <a:rPr lang="en-US" sz="2800" dirty="0">
                <a:sym typeface="Wingdings" panose="05000000000000000000" pitchFamily="2" charset="2"/>
              </a:rPr>
              <a:t>E.g., </a:t>
            </a:r>
            <a:r>
              <a:rPr lang="en-US" sz="2800" dirty="0"/>
              <a:t>Use “last-known-value”, assume a fail-safe value by default, etc.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20703-87C7-40E6-A8D6-864A67FC6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8F975-E326-CE40-8C40-1A2BB464A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FB509-8DFE-1E96-9937-24F0D4821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8223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581D-EF13-5C98-D8A6-41E319D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54AA-FACD-8398-D0B3-E91C8BBBC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047749"/>
            <a:ext cx="11649075" cy="5628821"/>
          </a:xfrm>
        </p:spPr>
        <p:txBody>
          <a:bodyPr>
            <a:normAutofit/>
          </a:bodyPr>
          <a:lstStyle/>
          <a:p>
            <a:r>
              <a:rPr lang="en-US" b="1" dirty="0"/>
              <a:t>Spontaneous messages</a:t>
            </a:r>
          </a:p>
          <a:p>
            <a:pPr lvl="1"/>
            <a:r>
              <a:rPr lang="en-US" sz="2800" dirty="0"/>
              <a:t>Transmitted only when the data of the message changes</a:t>
            </a:r>
          </a:p>
          <a:p>
            <a:pPr marL="914400" lvl="2" indent="0">
              <a:buNone/>
            </a:pPr>
            <a:r>
              <a:rPr lang="en-US" sz="2800" dirty="0">
                <a:sym typeface="Wingdings" panose="05000000000000000000" pitchFamily="2" charset="2"/>
              </a:rPr>
              <a:t> Conveyed signal changes</a:t>
            </a:r>
            <a:endParaRPr lang="en-US" sz="2800" dirty="0"/>
          </a:p>
          <a:p>
            <a:pPr lvl="1"/>
            <a:r>
              <a:rPr lang="en-US" sz="2800" dirty="0"/>
              <a:t>No defined period</a:t>
            </a:r>
          </a:p>
          <a:p>
            <a:pPr lvl="1"/>
            <a:r>
              <a:rPr lang="en-US" sz="2800" dirty="0"/>
              <a:t>A minimum separation time is defined </a:t>
            </a:r>
          </a:p>
          <a:p>
            <a:pPr marL="914400" lvl="2" indent="0">
              <a:buNone/>
            </a:pP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e.g., 20ms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38F27-14F9-FE09-D35C-085EE106D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1B352-D3BD-EA87-C604-0FB789F5F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5BB47-AEB6-748C-AF93-E5D462E3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3098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581D-EF13-5C98-D8A6-41E319D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54AA-FACD-8398-D0B3-E91C8BBBC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047749"/>
            <a:ext cx="11649075" cy="5628821"/>
          </a:xfrm>
        </p:spPr>
        <p:txBody>
          <a:bodyPr>
            <a:normAutofit/>
          </a:bodyPr>
          <a:lstStyle/>
          <a:p>
            <a:r>
              <a:rPr lang="en-US" b="1" dirty="0"/>
              <a:t>Spontaneous messages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29F28A-A3A7-977D-2509-C1E67F010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86" y="2000021"/>
            <a:ext cx="8801100" cy="372427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AA232-1BAB-2C86-E5DA-A2442CB09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B1BEA6-FD83-71BF-25AE-A5E529560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C3E311-DF6C-EF9E-D7DF-089DFFEC5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80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1F412-35B6-C1C3-6901-3C5A4FEEF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59A26-6A5A-58CE-C761-B6D774305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CAN Network classifications</a:t>
            </a:r>
          </a:p>
          <a:p>
            <a:pPr lvl="1"/>
            <a:r>
              <a:rPr lang="en-US" b="1" dirty="0"/>
              <a:t>Low speed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83.3 kbit/s, 125 kbit/s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Two-wire or  single-wire bus possible (SAE J2422)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Common in early vehicles using CAN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High speed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250 kbit/s, </a:t>
            </a:r>
            <a:r>
              <a:rPr lang="en-US" b="1" dirty="0">
                <a:sym typeface="Wingdings" panose="05000000000000000000" pitchFamily="2" charset="2"/>
              </a:rPr>
              <a:t>500 kbit/s, </a:t>
            </a:r>
            <a:r>
              <a:rPr lang="en-US" dirty="0">
                <a:sym typeface="Wingdings" panose="05000000000000000000" pitchFamily="2" charset="2"/>
              </a:rPr>
              <a:t>1 Mbit/s</a:t>
            </a:r>
          </a:p>
          <a:p>
            <a:pPr lvl="2"/>
            <a:r>
              <a:rPr lang="en-US" b="1" dirty="0">
                <a:sym typeface="Wingdings" panose="05000000000000000000" pitchFamily="2" charset="2"/>
              </a:rPr>
              <a:t>Two-wire</a:t>
            </a:r>
            <a:r>
              <a:rPr lang="en-US" dirty="0">
                <a:sym typeface="Wingdings" panose="05000000000000000000" pitchFamily="2" charset="2"/>
              </a:rPr>
              <a:t> bus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Most used in modern vehicles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6924C-CAF6-E7D6-AE06-4E4261F82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2BF7B9-54FB-A8A2-0465-615C8120F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C44B4-72C8-C9D2-76EA-7A5546DEF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52310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581D-EF13-5C98-D8A6-41E319D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54AA-FACD-8398-D0B3-E91C8BBBC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047749"/>
            <a:ext cx="11649075" cy="5628821"/>
          </a:xfrm>
        </p:spPr>
        <p:txBody>
          <a:bodyPr>
            <a:normAutofit/>
          </a:bodyPr>
          <a:lstStyle/>
          <a:p>
            <a:r>
              <a:rPr lang="en-US" b="1" dirty="0"/>
              <a:t>Cyclic and Spontaneous messages</a:t>
            </a:r>
          </a:p>
          <a:p>
            <a:pPr lvl="1"/>
            <a:r>
              <a:rPr lang="en-US" sz="2800" dirty="0"/>
              <a:t>Have a defined period for transmission but are also transmitted if there is a data change in between periodical instances</a:t>
            </a:r>
          </a:p>
          <a:p>
            <a:pPr lvl="1"/>
            <a:r>
              <a:rPr lang="en-US" sz="2800" dirty="0"/>
              <a:t>Period needs to be defined</a:t>
            </a:r>
          </a:p>
          <a:p>
            <a:pPr lvl="1"/>
            <a:r>
              <a:rPr lang="en-US" sz="2800" dirty="0"/>
              <a:t>A minimum separation time is defined</a:t>
            </a:r>
          </a:p>
          <a:p>
            <a:pPr lvl="1"/>
            <a:r>
              <a:rPr lang="en-US" sz="2800" dirty="0"/>
              <a:t>Cyclic and spontaneous message instances need to be handled properly, e.g., to respect minimum separation time, etc.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13928C-C622-2C0B-DC44-73896F2AF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FC3D14-EE93-484B-C071-9F5D5443E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3CAC4-112D-9239-4F2B-4435C6CB6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90952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581D-EF13-5C98-D8A6-41E319D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54AA-FACD-8398-D0B3-E91C8BBBC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047749"/>
            <a:ext cx="11649075" cy="5628821"/>
          </a:xfrm>
        </p:spPr>
        <p:txBody>
          <a:bodyPr>
            <a:normAutofit/>
          </a:bodyPr>
          <a:lstStyle/>
          <a:p>
            <a:r>
              <a:rPr lang="en-US" b="1" dirty="0"/>
              <a:t>Cyclic and Spontaneous messages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8F01A9-8D9E-B6FE-CAAC-F35384128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86" y="1447800"/>
            <a:ext cx="8801100" cy="50292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74219-2533-12F1-2150-45367AD6A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0C3D-D2F5-021D-FFC7-5726FEFD7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15F88-9524-40E6-467D-CC8C973A0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6579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581D-EF13-5C98-D8A6-41E319D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54AA-FACD-8398-D0B3-E91C8BBBC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047749"/>
            <a:ext cx="11649075" cy="5238751"/>
          </a:xfrm>
        </p:spPr>
        <p:txBody>
          <a:bodyPr>
            <a:normAutofit/>
          </a:bodyPr>
          <a:lstStyle/>
          <a:p>
            <a:r>
              <a:rPr lang="en-US" b="1" dirty="0"/>
              <a:t>By-Active-Function</a:t>
            </a:r>
          </a:p>
          <a:p>
            <a:pPr lvl="1"/>
            <a:r>
              <a:rPr lang="en-US" sz="2800" dirty="0"/>
              <a:t>Message transmission is associated to the occurrence of an “event”</a:t>
            </a:r>
          </a:p>
          <a:p>
            <a:pPr lvl="1"/>
            <a:r>
              <a:rPr lang="en-US" sz="2800" dirty="0"/>
              <a:t>If the event hasn’t occurred or is not active, then there is NO message transmission</a:t>
            </a:r>
          </a:p>
          <a:p>
            <a:pPr lvl="1"/>
            <a:r>
              <a:rPr lang="en-US" sz="2800" dirty="0"/>
              <a:t>If the event occurs or becomes active, then the messages start being transmitted with a defined period</a:t>
            </a:r>
          </a:p>
          <a:p>
            <a:pPr lvl="1"/>
            <a:r>
              <a:rPr lang="en-US" sz="2800" dirty="0"/>
              <a:t>Message stops being transmitted if the event is no longer active or if certain number of transmissions have been executed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70775-C195-88C1-B574-A3E74375E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85778-C6B0-358E-0FE5-6F0C65389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2EF74-0B0D-FBD1-1961-10F0022AB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9335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581D-EF13-5C98-D8A6-41E319D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54AA-FACD-8398-D0B3-E91C8BBBC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047749"/>
            <a:ext cx="11649075" cy="5238751"/>
          </a:xfrm>
        </p:spPr>
        <p:txBody>
          <a:bodyPr>
            <a:normAutofit/>
          </a:bodyPr>
          <a:lstStyle/>
          <a:p>
            <a:r>
              <a:rPr lang="en-US" b="1" dirty="0"/>
              <a:t>By-Active-Function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09752B-EC64-54A4-75B1-957F880AC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86" y="1847849"/>
            <a:ext cx="8801100" cy="363855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CDC01-5D7C-5707-6FE4-818A66548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E20E0-7A77-5FE7-96AD-62F4DBE1F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D054A-D760-8FC4-78B8-FDAF4C002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486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581D-EF13-5C98-D8A6-41E319D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54AA-FACD-8398-D0B3-E91C8BBBC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047749"/>
            <a:ext cx="11649075" cy="5238751"/>
          </a:xfrm>
        </p:spPr>
        <p:txBody>
          <a:bodyPr>
            <a:normAutofit/>
          </a:bodyPr>
          <a:lstStyle/>
          <a:p>
            <a:r>
              <a:rPr lang="en-US" dirty="0"/>
              <a:t>CAN Network is designed “</a:t>
            </a:r>
            <a:r>
              <a:rPr lang="en-US" b="1" dirty="0"/>
              <a:t>offline</a:t>
            </a:r>
            <a:r>
              <a:rPr lang="en-US" dirty="0"/>
              <a:t>”</a:t>
            </a:r>
          </a:p>
          <a:p>
            <a:r>
              <a:rPr lang="en-US" dirty="0"/>
              <a:t>Once defined, each nodes gets </a:t>
            </a:r>
            <a:r>
              <a:rPr lang="en-US" b="1" dirty="0"/>
              <a:t>implemented</a:t>
            </a:r>
            <a:r>
              <a:rPr lang="en-US" dirty="0"/>
              <a:t> according to their applicable messages/signals</a:t>
            </a:r>
          </a:p>
          <a:p>
            <a:r>
              <a:rPr lang="en-US" dirty="0"/>
              <a:t>Common </a:t>
            </a:r>
            <a:r>
              <a:rPr lang="en-US" b="1" dirty="0"/>
              <a:t>formats</a:t>
            </a:r>
            <a:r>
              <a:rPr lang="en-US" dirty="0"/>
              <a:t> to document a CAN network design</a:t>
            </a:r>
          </a:p>
          <a:p>
            <a:pPr lvl="1"/>
            <a:r>
              <a:rPr lang="en-US" dirty="0"/>
              <a:t>Tables (e.g., MS Excel, LibreOffice Calc)</a:t>
            </a:r>
          </a:p>
          <a:p>
            <a:pPr lvl="1"/>
            <a:r>
              <a:rPr lang="en-US" dirty="0"/>
              <a:t>DBC files (Vector proprietary format)</a:t>
            </a:r>
          </a:p>
          <a:p>
            <a:pPr lvl="1"/>
            <a:r>
              <a:rPr lang="en-US" dirty="0"/>
              <a:t>ARXML files (AUTOSAR)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09725-3EA7-675A-AD24-AB50A131B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5C6BB-C878-41C7-0579-93779D5A4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DD05D-ED53-6FE1-9E63-6EBF802FB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28435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581D-EF13-5C98-D8A6-41E319D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54AA-FACD-8398-D0B3-E91C8BBBC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047749"/>
            <a:ext cx="11649075" cy="5238751"/>
          </a:xfrm>
        </p:spPr>
        <p:txBody>
          <a:bodyPr>
            <a:normAutofit/>
          </a:bodyPr>
          <a:lstStyle/>
          <a:p>
            <a:r>
              <a:rPr lang="en-US" dirty="0"/>
              <a:t>Basic steps for </a:t>
            </a:r>
            <a:r>
              <a:rPr lang="en-US" b="1" dirty="0"/>
              <a:t>designing a CAN network</a:t>
            </a:r>
          </a:p>
          <a:p>
            <a:pPr marL="457200" lvl="1" indent="0">
              <a:spcAft>
                <a:spcPts val="3600"/>
              </a:spcAft>
              <a:buNone/>
            </a:pPr>
            <a:r>
              <a:rPr lang="en-US" b="1" i="1" dirty="0"/>
              <a:t>Note</a:t>
            </a:r>
            <a:r>
              <a:rPr lang="en-US" i="1" dirty="0"/>
              <a:t>: Steps shown here are not exhaustive, just an example. Some steps have dependencies from other steps, so the order mentioned here is not strict</a:t>
            </a:r>
            <a:endParaRPr lang="en-US" dirty="0"/>
          </a:p>
          <a:p>
            <a:pPr lvl="1"/>
            <a:r>
              <a:rPr lang="en-US" dirty="0"/>
              <a:t>Define </a:t>
            </a:r>
            <a:r>
              <a:rPr lang="en-US" b="1" dirty="0"/>
              <a:t>Network characteristics</a:t>
            </a:r>
          </a:p>
          <a:p>
            <a:pPr lvl="2"/>
            <a:r>
              <a:rPr lang="en-US" dirty="0"/>
              <a:t>Bit-rate (according to data needs, wire length, etc.)</a:t>
            </a:r>
          </a:p>
          <a:p>
            <a:pPr lvl="2"/>
            <a:r>
              <a:rPr lang="en-US" dirty="0"/>
              <a:t>Physical bus to use (single-wire, two-wire)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48A5D-4E35-0D5F-A001-773464053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2868B-61BD-3F37-ADAE-603A03100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88B2B-648E-B8D1-AD21-897B2DBEC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67973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581D-EF13-5C98-D8A6-41E319D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54AA-FACD-8398-D0B3-E91C8BBBC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047749"/>
            <a:ext cx="11649075" cy="5238751"/>
          </a:xfrm>
        </p:spPr>
        <p:txBody>
          <a:bodyPr>
            <a:normAutofit/>
          </a:bodyPr>
          <a:lstStyle/>
          <a:p>
            <a:r>
              <a:rPr lang="en-US" dirty="0"/>
              <a:t>Basic steps for </a:t>
            </a:r>
            <a:r>
              <a:rPr lang="en-US" b="1" dirty="0"/>
              <a:t>designing a CAN network</a:t>
            </a:r>
          </a:p>
          <a:p>
            <a:pPr lvl="1"/>
            <a:r>
              <a:rPr lang="en-US" dirty="0"/>
              <a:t>Define Participant </a:t>
            </a:r>
            <a:r>
              <a:rPr lang="en-US" b="1" dirty="0"/>
              <a:t>Nodes</a:t>
            </a:r>
          </a:p>
          <a:p>
            <a:pPr lvl="2"/>
            <a:r>
              <a:rPr lang="en-US" dirty="0"/>
              <a:t>Node name</a:t>
            </a:r>
          </a:p>
          <a:p>
            <a:pPr lvl="2"/>
            <a:r>
              <a:rPr lang="en-US" dirty="0"/>
              <a:t>Node description</a:t>
            </a:r>
          </a:p>
          <a:p>
            <a:pPr lvl="2"/>
            <a:r>
              <a:rPr lang="en-US" dirty="0"/>
              <a:t>Map nodes to ECUs</a:t>
            </a:r>
          </a:p>
          <a:p>
            <a:pPr marL="1371600" lvl="3" indent="0">
              <a:buNone/>
            </a:pPr>
            <a:r>
              <a:rPr lang="en-US" dirty="0">
                <a:sym typeface="Wingdings" panose="05000000000000000000" pitchFamily="2" charset="2"/>
              </a:rPr>
              <a:t> E.g., Gateway ECUs implement multiple nodes of different CAN networks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7BB98-37B3-930E-7A53-A5B4990EF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387A9-44E1-A547-672A-A750DD06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8531B-F815-3670-8A07-74B064142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29820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581D-EF13-5C98-D8A6-41E319D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54AA-FACD-8398-D0B3-E91C8BBBC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047749"/>
            <a:ext cx="11649075" cy="52387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Basic steps for </a:t>
            </a:r>
            <a:r>
              <a:rPr lang="en-US" b="1" dirty="0"/>
              <a:t>designing a CAN network</a:t>
            </a:r>
          </a:p>
          <a:p>
            <a:pPr lvl="1"/>
            <a:r>
              <a:rPr lang="en-US" dirty="0"/>
              <a:t>Define Data </a:t>
            </a:r>
            <a:r>
              <a:rPr lang="en-US" b="1" dirty="0"/>
              <a:t>Signals</a:t>
            </a:r>
          </a:p>
          <a:p>
            <a:pPr lvl="2"/>
            <a:r>
              <a:rPr lang="en-US" dirty="0"/>
              <a:t>Signal </a:t>
            </a:r>
            <a:r>
              <a:rPr lang="en-US" b="1" dirty="0"/>
              <a:t>Name</a:t>
            </a:r>
          </a:p>
          <a:p>
            <a:pPr lvl="2"/>
            <a:r>
              <a:rPr lang="en-US" dirty="0"/>
              <a:t>Signal </a:t>
            </a:r>
            <a:r>
              <a:rPr lang="en-US" b="1" dirty="0"/>
              <a:t>description</a:t>
            </a:r>
          </a:p>
          <a:p>
            <a:pPr lvl="2"/>
            <a:r>
              <a:rPr lang="en-US" dirty="0"/>
              <a:t>Signal </a:t>
            </a:r>
            <a:r>
              <a:rPr lang="en-US" b="1" dirty="0"/>
              <a:t>characteristics</a:t>
            </a:r>
          </a:p>
          <a:p>
            <a:pPr lvl="3"/>
            <a:r>
              <a:rPr lang="en-US" dirty="0"/>
              <a:t>Length</a:t>
            </a:r>
          </a:p>
          <a:p>
            <a:pPr lvl="3"/>
            <a:r>
              <a:rPr lang="en-US" dirty="0"/>
              <a:t>Unit, resolution, range, enumerated values, default value, etc.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A572B-CC0D-5FED-2DA1-AF32CA14B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86F8D-92B3-2F41-9C43-95754A732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B98A5-1476-50C1-F5D3-4325540FB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88982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581D-EF13-5C98-D8A6-41E319D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54AA-FACD-8398-D0B3-E91C8BBBC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047749"/>
            <a:ext cx="11649075" cy="5238751"/>
          </a:xfrm>
        </p:spPr>
        <p:txBody>
          <a:bodyPr>
            <a:normAutofit/>
          </a:bodyPr>
          <a:lstStyle/>
          <a:p>
            <a:r>
              <a:rPr lang="en-US" dirty="0"/>
              <a:t>Basic steps for </a:t>
            </a:r>
            <a:r>
              <a:rPr lang="en-US" b="1" dirty="0"/>
              <a:t>designing a CAN network</a:t>
            </a:r>
          </a:p>
          <a:p>
            <a:pPr lvl="1"/>
            <a:r>
              <a:rPr lang="en-US" dirty="0"/>
              <a:t>Define Network </a:t>
            </a:r>
            <a:r>
              <a:rPr lang="en-US" b="1" dirty="0"/>
              <a:t>Messages</a:t>
            </a:r>
          </a:p>
          <a:p>
            <a:pPr lvl="2"/>
            <a:r>
              <a:rPr lang="en-US" dirty="0"/>
              <a:t>Message </a:t>
            </a:r>
            <a:r>
              <a:rPr lang="en-US" b="1" dirty="0"/>
              <a:t>Name</a:t>
            </a:r>
          </a:p>
          <a:p>
            <a:pPr lvl="2"/>
            <a:r>
              <a:rPr lang="en-US" dirty="0"/>
              <a:t>Message </a:t>
            </a:r>
            <a:r>
              <a:rPr lang="en-US" b="1" dirty="0"/>
              <a:t>description</a:t>
            </a:r>
          </a:p>
          <a:p>
            <a:pPr lvl="2"/>
            <a:r>
              <a:rPr lang="en-US" dirty="0"/>
              <a:t>Message </a:t>
            </a:r>
            <a:r>
              <a:rPr lang="en-US" b="1" dirty="0"/>
              <a:t>ID</a:t>
            </a:r>
            <a:r>
              <a:rPr lang="en-US" dirty="0"/>
              <a:t> (lower value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higher priority)</a:t>
            </a:r>
          </a:p>
          <a:p>
            <a:pPr lvl="2"/>
            <a:r>
              <a:rPr lang="en-US" dirty="0"/>
              <a:t>Message </a:t>
            </a:r>
            <a:r>
              <a:rPr lang="en-US" b="1" dirty="0"/>
              <a:t>Format</a:t>
            </a:r>
            <a:r>
              <a:rPr lang="en-US" dirty="0"/>
              <a:t> (standard, extended)</a:t>
            </a:r>
          </a:p>
          <a:p>
            <a:pPr lvl="2"/>
            <a:r>
              <a:rPr lang="en-US" dirty="0"/>
              <a:t>Message </a:t>
            </a:r>
            <a:r>
              <a:rPr lang="en-US" b="1" dirty="0"/>
              <a:t>transmission</a:t>
            </a:r>
            <a:r>
              <a:rPr lang="en-US" dirty="0"/>
              <a:t> </a:t>
            </a:r>
            <a:r>
              <a:rPr lang="en-US" b="1" dirty="0"/>
              <a:t>type</a:t>
            </a:r>
            <a:r>
              <a:rPr lang="en-US" dirty="0"/>
              <a:t> (cyclic, spontaneous, etc.)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4DC1E-24F7-382C-72B3-4F152C3A1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6AA0C-6549-13E1-D8F1-86EF32DBC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2E685-01F2-550D-3180-DA161B6F0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41384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581D-EF13-5C98-D8A6-41E319D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54AA-FACD-8398-D0B3-E91C8BBBC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047749"/>
            <a:ext cx="11649075" cy="5238751"/>
          </a:xfrm>
        </p:spPr>
        <p:txBody>
          <a:bodyPr>
            <a:normAutofit/>
          </a:bodyPr>
          <a:lstStyle/>
          <a:p>
            <a:r>
              <a:rPr lang="en-US" dirty="0"/>
              <a:t>Basic steps for </a:t>
            </a:r>
            <a:r>
              <a:rPr lang="en-US" b="1" dirty="0"/>
              <a:t>designing a CAN network</a:t>
            </a:r>
          </a:p>
          <a:p>
            <a:pPr lvl="1"/>
            <a:r>
              <a:rPr lang="en-US" dirty="0"/>
              <a:t>Define </a:t>
            </a:r>
            <a:r>
              <a:rPr lang="en-US" b="1" dirty="0"/>
              <a:t>Message Publisher </a:t>
            </a:r>
            <a:r>
              <a:rPr lang="en-US" dirty="0"/>
              <a:t>and</a:t>
            </a:r>
            <a:r>
              <a:rPr lang="en-US" b="1" dirty="0"/>
              <a:t> Subscriber(s)</a:t>
            </a:r>
          </a:p>
          <a:p>
            <a:pPr lvl="2"/>
            <a:r>
              <a:rPr lang="en-US" dirty="0"/>
              <a:t>Which node will transmit the message?</a:t>
            </a:r>
          </a:p>
          <a:p>
            <a:pPr lvl="2"/>
            <a:r>
              <a:rPr lang="en-US" dirty="0"/>
              <a:t>Which node or nodes will receive the message?</a:t>
            </a:r>
          </a:p>
          <a:p>
            <a:pPr marL="1371600" lvl="3" indent="0">
              <a:buNone/>
            </a:pPr>
            <a:r>
              <a:rPr lang="en-US" dirty="0">
                <a:sym typeface="Wingdings" panose="05000000000000000000" pitchFamily="2" charset="2"/>
              </a:rPr>
              <a:t> Define timeout times for subscriber nodes if required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AC470-8B32-F51A-E8A2-756F1C83D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FC3CB-5EE2-17A6-E23E-8755F661E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6250D-8937-9456-6265-E6282A5F0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580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1F412-35B6-C1C3-6901-3C5A4FEEF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59A26-6A5A-58CE-C761-B6D774305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CAN Network classifications</a:t>
            </a:r>
          </a:p>
          <a:p>
            <a:pPr lvl="1"/>
            <a:r>
              <a:rPr lang="en-US" b="1" dirty="0"/>
              <a:t>Low speed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83.3 kbit/s, 125 kbit/s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Two-wire or  single-wire bus possible (SAE J2422)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Common in early vehicles using CAN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High speed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250 kbit/s, </a:t>
            </a:r>
            <a:r>
              <a:rPr lang="en-US" b="1" dirty="0">
                <a:sym typeface="Wingdings" panose="05000000000000000000" pitchFamily="2" charset="2"/>
              </a:rPr>
              <a:t>500 kbit/s, </a:t>
            </a:r>
            <a:r>
              <a:rPr lang="en-US" dirty="0">
                <a:sym typeface="Wingdings" panose="05000000000000000000" pitchFamily="2" charset="2"/>
              </a:rPr>
              <a:t>1 Mbit/s</a:t>
            </a:r>
          </a:p>
          <a:p>
            <a:pPr lvl="2"/>
            <a:r>
              <a:rPr lang="en-US" b="1" dirty="0">
                <a:sym typeface="Wingdings" panose="05000000000000000000" pitchFamily="2" charset="2"/>
              </a:rPr>
              <a:t>Two-wire</a:t>
            </a:r>
            <a:r>
              <a:rPr lang="en-US" dirty="0">
                <a:sym typeface="Wingdings" panose="05000000000000000000" pitchFamily="2" charset="2"/>
              </a:rPr>
              <a:t> bus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Most used in modern vehicles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D08FEA4-A6D0-2BAA-5607-E0AACC0BBBF9}"/>
              </a:ext>
            </a:extLst>
          </p:cNvPr>
          <p:cNvSpPr/>
          <p:nvPr/>
        </p:nvSpPr>
        <p:spPr>
          <a:xfrm>
            <a:off x="579422" y="3892990"/>
            <a:ext cx="5721790" cy="2254313"/>
          </a:xfrm>
          <a:prstGeom prst="roundRect">
            <a:avLst>
              <a:gd name="adj" fmla="val 7430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AF4105D-6F4E-BEE8-DB46-6796B82377AC}"/>
              </a:ext>
            </a:extLst>
          </p:cNvPr>
          <p:cNvSpPr/>
          <p:nvPr/>
        </p:nvSpPr>
        <p:spPr>
          <a:xfrm rot="10800000">
            <a:off x="6427960" y="4734962"/>
            <a:ext cx="905347" cy="570368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3B4243-4EF9-1DF5-9B09-E65A3701A6D0}"/>
              </a:ext>
            </a:extLst>
          </p:cNvPr>
          <p:cNvSpPr txBox="1"/>
          <p:nvPr/>
        </p:nvSpPr>
        <p:spPr>
          <a:xfrm>
            <a:off x="7413154" y="4543092"/>
            <a:ext cx="2274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Focus in this presentation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97A670-CBDA-0EF3-DAAF-375CB4364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EBF480-9DF6-6B6D-3FA8-D2ED637A8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B1616E-E7ED-6A85-68F0-21DDCA3EB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633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581D-EF13-5C98-D8A6-41E319D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54AA-FACD-8398-D0B3-E91C8BBBC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047749"/>
            <a:ext cx="11649075" cy="5238751"/>
          </a:xfrm>
        </p:spPr>
        <p:txBody>
          <a:bodyPr>
            <a:normAutofit/>
          </a:bodyPr>
          <a:lstStyle/>
          <a:p>
            <a:r>
              <a:rPr lang="en-US" dirty="0"/>
              <a:t>Basic steps for </a:t>
            </a:r>
            <a:r>
              <a:rPr lang="en-US" b="1" dirty="0"/>
              <a:t>designing a CAN network</a:t>
            </a:r>
          </a:p>
          <a:p>
            <a:pPr lvl="1"/>
            <a:r>
              <a:rPr lang="en-US" b="1" dirty="0"/>
              <a:t>Pack signals </a:t>
            </a:r>
            <a:r>
              <a:rPr lang="en-US" dirty="0"/>
              <a:t>into </a:t>
            </a:r>
            <a:r>
              <a:rPr lang="en-US" b="1" dirty="0"/>
              <a:t>messages</a:t>
            </a:r>
          </a:p>
          <a:p>
            <a:pPr lvl="2"/>
            <a:r>
              <a:rPr lang="en-US" dirty="0"/>
              <a:t>Assign signals to messages</a:t>
            </a:r>
          </a:p>
          <a:p>
            <a:pPr lvl="2"/>
            <a:r>
              <a:rPr lang="en-US" dirty="0"/>
              <a:t>Define signal layout within message:</a:t>
            </a:r>
          </a:p>
          <a:p>
            <a:pPr lvl="3"/>
            <a:r>
              <a:rPr lang="en-US" dirty="0"/>
              <a:t>Starting Byte</a:t>
            </a:r>
          </a:p>
          <a:p>
            <a:pPr lvl="3"/>
            <a:r>
              <a:rPr lang="en-US" dirty="0"/>
              <a:t>Starting Bit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40193-221F-5238-5C10-A0FD031F0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2D4CD-6177-FD5A-6F97-D3C268430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22FE2-6E0F-D008-AADB-2943593FA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92790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581D-EF13-5C98-D8A6-41E319D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&amp; Answers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54AA-FACD-8398-D0B3-E91C8BBBC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047749"/>
            <a:ext cx="11649075" cy="523875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/>
              <a:t>Thanks for your attention!</a:t>
            </a:r>
            <a:endParaRPr lang="en-US" sz="4800" dirty="0"/>
          </a:p>
          <a:p>
            <a:pPr marL="0" indent="0" algn="ctr">
              <a:buNone/>
            </a:pPr>
            <a:r>
              <a:rPr lang="en-US" sz="4800" dirty="0"/>
              <a:t>Questions, Comments?</a:t>
            </a:r>
          </a:p>
        </p:txBody>
      </p:sp>
      <p:pic>
        <p:nvPicPr>
          <p:cNvPr id="4100" name="Picture 4" descr="Free illustrations of Question mark">
            <a:extLst>
              <a:ext uri="{FF2B5EF4-FFF2-40B4-BE49-F238E27FC236}">
                <a16:creationId xmlns:a16="http://schemas.microsoft.com/office/drawing/2014/main" id="{8BB8F8B6-377B-C74F-FE85-5954E0075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273" y="3076575"/>
            <a:ext cx="3209925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FF9D1-7B30-C4C2-FAF5-6F0B4F069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EB233-605D-159F-8BBA-90FC099F9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622F0-4162-94E1-3CAD-A63AB5622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89373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581D-EF13-5C98-D8A6-41E319D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54AA-FACD-8398-D0B3-E91C8BBBC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047749"/>
            <a:ext cx="11649075" cy="5238751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ISO 11898:2015</a:t>
            </a:r>
            <a:r>
              <a:rPr lang="en-US" dirty="0"/>
              <a:t>, “Road vehicles — Controller area network (CAN)”, International Standards Organization, 2015</a:t>
            </a:r>
          </a:p>
          <a:p>
            <a:r>
              <a:rPr lang="en-US" b="1" dirty="0"/>
              <a:t>Online</a:t>
            </a:r>
            <a:r>
              <a:rPr lang="en-US" dirty="0"/>
              <a:t> sources: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https://elearning.vector.com/mod/page/view.php?id=333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https://www.autovision-news.com/electrification/changes-vehicle-electrical-architecture/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https://resources.altium.com/p/Controller-Area-Network-Bus-Introduction-and-History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https://en.wikipedia.org/wiki/CAN_bus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https://www.csselectronics.com/pages/can-bus-simple-intro-tutorial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https://store.chipkin.com/articles/can-bus-protocol-page-2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https://www.linkedin.com/pulse/hitchhikers-guide-hacking-connected-cars-ecus-alissa-valentina-knight/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2A406-41AA-C56F-1597-12ECD750A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AAF14-E632-6A41-7B45-0BF341E7E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C1C3D-F53E-254B-B307-8E12DB42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3881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581D-EF13-5C98-D8A6-41E319D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54AA-FACD-8398-D0B3-E91C8BBBC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047749"/>
            <a:ext cx="11649075" cy="5238751"/>
          </a:xfrm>
        </p:spPr>
        <p:txBody>
          <a:bodyPr>
            <a:normAutofit/>
          </a:bodyPr>
          <a:lstStyle/>
          <a:p>
            <a:r>
              <a:rPr lang="en-US" sz="2800" b="1" dirty="0"/>
              <a:t>Stock</a:t>
            </a:r>
            <a:r>
              <a:rPr lang="en-US" sz="2800" dirty="0"/>
              <a:t> images: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800" dirty="0"/>
              <a:t>https://www.freepik.com/free-photo/metallic-color-sport-car-bridge_5896016.htm#page=6&amp;query=automotive&amp;position=30&amp;from_view=search&amp;track=sph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2A406-41AA-C56F-1597-12ECD750A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AAF14-E632-6A41-7B45-0BF341E7E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C1C3D-F53E-254B-B307-8E12DB42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671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1F412-35B6-C1C3-6901-3C5A4FEEF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59A26-6A5A-58CE-C761-B6D774305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Typical vehicle has multiple CAN networks</a:t>
            </a:r>
          </a:p>
          <a:p>
            <a:pPr lvl="1"/>
            <a:r>
              <a:rPr lang="en-US" dirty="0"/>
              <a:t>Networks for </a:t>
            </a:r>
            <a:r>
              <a:rPr lang="en-US" b="1" dirty="0"/>
              <a:t>powertrain</a:t>
            </a:r>
            <a:r>
              <a:rPr lang="en-US" dirty="0"/>
              <a:t>, </a:t>
            </a:r>
            <a:r>
              <a:rPr lang="en-US" b="1" dirty="0"/>
              <a:t>telematics</a:t>
            </a:r>
            <a:r>
              <a:rPr lang="en-US" dirty="0"/>
              <a:t>, </a:t>
            </a:r>
            <a:r>
              <a:rPr lang="en-US" b="1" dirty="0"/>
              <a:t>body</a:t>
            </a:r>
            <a:r>
              <a:rPr lang="en-US" dirty="0"/>
              <a:t> control, etc.</a:t>
            </a:r>
          </a:p>
          <a:p>
            <a:pPr lvl="1"/>
            <a:r>
              <a:rPr lang="en-US" dirty="0"/>
              <a:t>Each network with multiple </a:t>
            </a:r>
            <a:r>
              <a:rPr lang="en-US" b="1" dirty="0"/>
              <a:t>ECUs</a:t>
            </a:r>
            <a:r>
              <a:rPr lang="en-US" dirty="0"/>
              <a:t> (Electronic Control Units)</a:t>
            </a:r>
          </a:p>
          <a:p>
            <a:pPr lvl="1"/>
            <a:r>
              <a:rPr lang="en-US" dirty="0"/>
              <a:t>“</a:t>
            </a:r>
            <a:r>
              <a:rPr lang="en-US" b="1" dirty="0"/>
              <a:t>Gateway</a:t>
            </a:r>
            <a:r>
              <a:rPr lang="en-US" dirty="0"/>
              <a:t>” ECU:</a:t>
            </a:r>
          </a:p>
          <a:p>
            <a:pPr lvl="2"/>
            <a:r>
              <a:rPr lang="en-US" dirty="0"/>
              <a:t>Provides interconnection between different CAN networks</a:t>
            </a:r>
          </a:p>
          <a:p>
            <a:pPr marL="1371600" lvl="3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By transporting messages from one network to another…</a:t>
            </a:r>
            <a:endParaRPr lang="en-US" dirty="0"/>
          </a:p>
          <a:p>
            <a:pPr lvl="2"/>
            <a:r>
              <a:rPr lang="en-US" dirty="0"/>
              <a:t>Provides connectivity to external </a:t>
            </a:r>
            <a:r>
              <a:rPr lang="en-US" b="1" dirty="0"/>
              <a:t>diagnostic</a:t>
            </a:r>
            <a:r>
              <a:rPr lang="en-US" dirty="0"/>
              <a:t> tools (e.g., via OBD connector).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A3130-A606-CD34-9462-0CF5C16DD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831E8-CF87-D8C9-6E01-E33C60C29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36A5F-F58C-14F7-3419-724E80CAC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64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06693-F19E-44E0-0708-0E4C72F5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Overview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8E41DF-E4B9-30E0-14A5-369985087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3B63E8-B7F6-B795-841B-96CAE4678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8A2708-1D90-8A06-E1E0-2B60B4F9C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14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3495937-68E7-2FD4-EB0A-455A8B1336A4}"/>
              </a:ext>
            </a:extLst>
          </p:cNvPr>
          <p:cNvGrpSpPr/>
          <p:nvPr/>
        </p:nvGrpSpPr>
        <p:grpSpPr>
          <a:xfrm>
            <a:off x="1504951" y="1114425"/>
            <a:ext cx="8348438" cy="4745868"/>
            <a:chOff x="1504951" y="1114425"/>
            <a:chExt cx="8348438" cy="4745868"/>
          </a:xfrm>
        </p:grpSpPr>
        <p:pic>
          <p:nvPicPr>
            <p:cNvPr id="16" name="Picture 15" descr="A picture containing kitchenware, pot&#10;&#10;Description automatically generated">
              <a:extLst>
                <a:ext uri="{FF2B5EF4-FFF2-40B4-BE49-F238E27FC236}">
                  <a16:creationId xmlns:a16="http://schemas.microsoft.com/office/drawing/2014/main" id="{DF301113-B3A6-7A06-15A5-62661929E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4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526401" y="-907025"/>
              <a:ext cx="4305538" cy="834843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1B2B4E3-2160-382B-C6CA-7F11665A8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8911" y="1554755"/>
              <a:ext cx="7341159" cy="43055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3832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imtrac | Tractor 5065E | Serie 5E | Tractores | John Deere MX | Gimtrac">
            <a:extLst>
              <a:ext uri="{FF2B5EF4-FFF2-40B4-BE49-F238E27FC236}">
                <a16:creationId xmlns:a16="http://schemas.microsoft.com/office/drawing/2014/main" id="{C0AC9B64-5340-E33E-8E34-06A8CD20A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709" y="2038349"/>
            <a:ext cx="1836579" cy="132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E1F412-35B6-C1C3-6901-3C5A4FEEF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59A26-6A5A-58CE-C761-B6D774305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~</a:t>
            </a:r>
            <a:r>
              <a:rPr lang="en-US" b="1" dirty="0"/>
              <a:t>80% </a:t>
            </a:r>
            <a:r>
              <a:rPr lang="en-US" dirty="0"/>
              <a:t>of CAN applications are in </a:t>
            </a:r>
            <a:r>
              <a:rPr lang="en-US" b="1" dirty="0"/>
              <a:t>automotive </a:t>
            </a:r>
            <a:r>
              <a:rPr lang="en-US" dirty="0"/>
              <a:t>industry; however, CAN is also used in other application areas:</a:t>
            </a:r>
          </a:p>
          <a:p>
            <a:pPr lvl="1">
              <a:spcAft>
                <a:spcPts val="3000"/>
              </a:spcAft>
            </a:pPr>
            <a:r>
              <a:rPr lang="en-US" dirty="0"/>
              <a:t>Agricultural Vehicles</a:t>
            </a:r>
          </a:p>
          <a:p>
            <a:pPr lvl="1">
              <a:spcAft>
                <a:spcPts val="3000"/>
              </a:spcAft>
            </a:pPr>
            <a:r>
              <a:rPr lang="en-US" dirty="0"/>
              <a:t>Medical Equipment</a:t>
            </a:r>
          </a:p>
          <a:p>
            <a:pPr lvl="1">
              <a:spcAft>
                <a:spcPts val="3000"/>
              </a:spcAft>
            </a:pPr>
            <a:r>
              <a:rPr lang="en-US" dirty="0"/>
              <a:t>Robotics</a:t>
            </a:r>
          </a:p>
          <a:p>
            <a:pPr lvl="1">
              <a:spcAft>
                <a:spcPts val="3000"/>
              </a:spcAft>
            </a:pPr>
            <a:r>
              <a:rPr lang="en-US" dirty="0"/>
              <a:t>Industrial Applications, etc.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2" name="Picture 4" descr="Hospital-Medical Equipment – Makiber">
            <a:extLst>
              <a:ext uri="{FF2B5EF4-FFF2-40B4-BE49-F238E27FC236}">
                <a16:creationId xmlns:a16="http://schemas.microsoft.com/office/drawing/2014/main" id="{110396A2-45E6-CD3C-FC81-0A558220D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323" y="2748973"/>
            <a:ext cx="1836579" cy="102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harma's growing reliance on robotics and automation - PharmaTimes">
            <a:extLst>
              <a:ext uri="{FF2B5EF4-FFF2-40B4-BE49-F238E27FC236}">
                <a16:creationId xmlns:a16="http://schemas.microsoft.com/office/drawing/2014/main" id="{BFD52B3F-8D33-7586-009A-ED7A4ADD3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085" y="3748882"/>
            <a:ext cx="2123203" cy="157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Export Industrial Machinery, know How to export Industrial Machinery from  India">
            <a:extLst>
              <a:ext uri="{FF2B5EF4-FFF2-40B4-BE49-F238E27FC236}">
                <a16:creationId xmlns:a16="http://schemas.microsoft.com/office/drawing/2014/main" id="{0A88F96C-DEDD-474A-77F2-D4C2B197E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323" y="4399750"/>
            <a:ext cx="18383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8CBDE-1600-10B1-EFDF-C78751133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12EA8-F897-EA49-5B1D-64DEBA818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D04E6-D288-A587-FF9E-8A89B7C03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3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33E83-EA62-3245-8460-DB4D60954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EA790-34F4-58AF-7EA6-3CB35B58B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/>
              <a:t>CAN Overview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/>
              <a:t>Protocol Specification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Physical Layer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Data Frame Format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Remote Frame Format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Arbitration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Bit Stuffing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Error Handling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/>
              <a:t>Network Design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Transmission Types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Design Steps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31B008-ABA1-2907-E2D9-E170BF237263}"/>
              </a:ext>
            </a:extLst>
          </p:cNvPr>
          <p:cNvSpPr/>
          <p:nvPr/>
        </p:nvSpPr>
        <p:spPr>
          <a:xfrm>
            <a:off x="371475" y="4676775"/>
            <a:ext cx="5353050" cy="142875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EA4095-E354-2267-7470-B0A3D7197898}"/>
              </a:ext>
            </a:extLst>
          </p:cNvPr>
          <p:cNvSpPr/>
          <p:nvPr/>
        </p:nvSpPr>
        <p:spPr>
          <a:xfrm>
            <a:off x="123825" y="1047750"/>
            <a:ext cx="5353050" cy="50482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46E62FF-BC99-A0F2-8130-2010C3543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3C9FE49-E005-E12B-C0BB-C4C7F0C7A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B4912FF-D6D8-EFFE-C3F3-694EB206D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54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5DE6-2F1E-FCCE-FCF2-F5F312950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6BA9C-8517-6E93-D396-8FBA95320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047750"/>
            <a:ext cx="7162801" cy="52101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CAN uses Non-Return-to-Zero (</a:t>
            </a:r>
            <a:r>
              <a:rPr lang="en-US" b="1" dirty="0"/>
              <a:t>NRZ</a:t>
            </a:r>
            <a:r>
              <a:rPr lang="en-US" dirty="0"/>
              <a:t>) bit coding</a:t>
            </a:r>
          </a:p>
          <a:p>
            <a:pPr lvl="1">
              <a:spcAft>
                <a:spcPts val="2400"/>
              </a:spcAft>
            </a:pPr>
            <a:r>
              <a:rPr lang="en-US" sz="2600" dirty="0"/>
              <a:t>Bus level is kept constant for each bit-time (no transition within a single bit)</a:t>
            </a:r>
          </a:p>
          <a:p>
            <a:pPr lvl="1">
              <a:spcAft>
                <a:spcPts val="2400"/>
              </a:spcAft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600" dirty="0"/>
              <a:t>Less transitions (as compared to other bit </a:t>
            </a:r>
            <a:r>
              <a:rPr lang="en-US" sz="2600" dirty="0" err="1"/>
              <a:t>codings</a:t>
            </a:r>
            <a:r>
              <a:rPr lang="en-US" sz="2600" dirty="0"/>
              <a:t>) </a:t>
            </a:r>
            <a:r>
              <a:rPr lang="en-US" sz="2600" dirty="0">
                <a:sym typeface="Wingdings" panose="05000000000000000000" pitchFamily="2" charset="2"/>
              </a:rPr>
              <a:t> higher bandwidth</a:t>
            </a:r>
            <a:endParaRPr lang="en-US" sz="2600" dirty="0"/>
          </a:p>
          <a:p>
            <a:pPr lvl="1">
              <a:spcAft>
                <a:spcPts val="2400"/>
              </a:spcAft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en-US" sz="2600" dirty="0"/>
              <a:t>Reduced electro-magnetic emissions</a:t>
            </a:r>
          </a:p>
          <a:p>
            <a:pPr lvl="1">
              <a:spcAft>
                <a:spcPts val="0"/>
              </a:spcAft>
              <a:buClr>
                <a:srgbClr val="FF0000"/>
              </a:buClr>
              <a:buFont typeface="Calibri" panose="020F0502020204030204" pitchFamily="34" charset="0"/>
              <a:buChar char="Х"/>
            </a:pPr>
            <a:r>
              <a:rPr lang="en-US" sz="2600" dirty="0"/>
              <a:t> Receiver may lose synchronization with long sequence of bits with same value</a:t>
            </a:r>
          </a:p>
          <a:p>
            <a:pPr marL="457200" lvl="1" indent="0">
              <a:spcAft>
                <a:spcPts val="0"/>
              </a:spcAft>
              <a:buClr>
                <a:srgbClr val="FF0000"/>
              </a:buClr>
              <a:buNone/>
            </a:pPr>
            <a:r>
              <a:rPr lang="en-US" sz="2600" dirty="0">
                <a:sym typeface="Wingdings" panose="05000000000000000000" pitchFamily="2" charset="2"/>
              </a:rPr>
              <a:t>	 </a:t>
            </a:r>
            <a:r>
              <a:rPr lang="en-US" sz="2400" i="1" dirty="0">
                <a:sym typeface="Wingdings" panose="05000000000000000000" pitchFamily="2" charset="2"/>
              </a:rPr>
              <a:t>Bit-stuffing technique mitigates this situation</a:t>
            </a:r>
            <a:endParaRPr lang="en-US" sz="2800" i="1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408017-E368-DB13-5A3E-C4BA5E69B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3288" y="1047750"/>
            <a:ext cx="2686909" cy="458152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63323-27D4-AA55-B2CC-F595349B4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8A1DD-E917-C800-2092-4230D44A9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9FB4F7-5CF0-56D3-8215-0A433E717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17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5EF1BCA-D464-524F-089A-DBE550C2920B}"/>
              </a:ext>
            </a:extLst>
          </p:cNvPr>
          <p:cNvSpPr/>
          <p:nvPr/>
        </p:nvSpPr>
        <p:spPr>
          <a:xfrm>
            <a:off x="8863288" y="876300"/>
            <a:ext cx="2686909" cy="2362200"/>
          </a:xfrm>
          <a:prstGeom prst="round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F8DC86C-5F06-07DC-8CC4-B6A9BA629398}"/>
              </a:ext>
            </a:extLst>
          </p:cNvPr>
          <p:cNvSpPr/>
          <p:nvPr/>
        </p:nvSpPr>
        <p:spPr>
          <a:xfrm>
            <a:off x="8187013" y="1085536"/>
            <a:ext cx="676275" cy="5429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6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0E4D7-3927-2A4A-9E91-44EDCB20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E44B4-9436-58C7-5D15-4C0A41B28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Physical Layer</a:t>
            </a:r>
            <a:endParaRPr lang="en-US" dirty="0"/>
          </a:p>
          <a:p>
            <a:pPr lvl="1"/>
            <a:r>
              <a:rPr lang="en-US" b="1" dirty="0"/>
              <a:t>Differential</a:t>
            </a:r>
            <a:r>
              <a:rPr lang="en-US" dirty="0"/>
              <a:t> voltage transmission (</a:t>
            </a:r>
            <a:r>
              <a:rPr lang="en-US" b="1" dirty="0"/>
              <a:t>two-wires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CAN High (</a:t>
            </a:r>
            <a:r>
              <a:rPr lang="en-US" b="1" dirty="0"/>
              <a:t>CAN-H</a:t>
            </a:r>
            <a:r>
              <a:rPr lang="en-US" dirty="0"/>
              <a:t>), CAN Low (</a:t>
            </a:r>
            <a:r>
              <a:rPr lang="en-US" b="1" dirty="0"/>
              <a:t>CAN-L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Reference to common GND</a:t>
            </a:r>
          </a:p>
          <a:p>
            <a:pPr lvl="1"/>
            <a:r>
              <a:rPr lang="en-US" dirty="0"/>
              <a:t>Unshielded Twisted Pair</a:t>
            </a:r>
          </a:p>
          <a:p>
            <a:pPr lvl="1"/>
            <a:r>
              <a:rPr lang="en-US" dirty="0"/>
              <a:t>Termination </a:t>
            </a:r>
            <a:r>
              <a:rPr lang="en-US" b="1" dirty="0"/>
              <a:t>resistor</a:t>
            </a:r>
            <a:r>
              <a:rPr lang="en-US" dirty="0"/>
              <a:t> at each end of the CAN Bus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120 Ω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US" sz="2800" dirty="0">
                <a:sym typeface="Wingdings" panose="05000000000000000000" pitchFamily="2" charset="2"/>
              </a:rPr>
              <a:t>Allow power dissipation for generation of “recessive” levels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US" sz="2800" dirty="0">
                <a:sym typeface="Wingdings" panose="05000000000000000000" pitchFamily="2" charset="2"/>
              </a:rPr>
              <a:t>Prevent reflections</a:t>
            </a:r>
          </a:p>
          <a:p>
            <a:pPr lvl="1"/>
            <a:r>
              <a:rPr lang="en-US" dirty="0"/>
              <a:t>Line resistance: less than </a:t>
            </a:r>
            <a:r>
              <a:rPr lang="en-US" b="1" dirty="0">
                <a:sym typeface="Wingdings" panose="05000000000000000000" pitchFamily="2" charset="2"/>
              </a:rPr>
              <a:t>60 Ω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61B43-6100-30B2-B60F-775BBAA61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5E3FC-D360-4993-9111-719DEB8C9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A1C66-55DC-67AA-1157-A25DBC88D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29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0E4D7-3927-2A4A-9E91-44EDCB20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E44B4-9436-58C7-5D15-4C0A41B28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b="1" dirty="0"/>
              <a:t>Physical Layer</a:t>
            </a:r>
            <a:endParaRPr lang="en-US" sz="3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76D821-AE55-74C9-AC69-92B6EE749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6" y="2227031"/>
            <a:ext cx="5427888" cy="30938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BE422D-14CC-A923-579B-ABD43881B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750" y="2227031"/>
            <a:ext cx="5373608" cy="31300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48008-A9F1-F477-E943-4221547D7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783E7-9A46-FCE2-D1F4-29757FF58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14250-DA7F-999F-1303-2761AAEAB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61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33E83-EA62-3245-8460-DB4D60954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EA790-34F4-58AF-7EA6-3CB35B58B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/>
              <a:t>CAN Overview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/>
              <a:t>Protocol Specification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Physical Layer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Data Frame Format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Remote Frame Format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Arbitration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Bit Stuffing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Error Handling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/>
              <a:t>Network Design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Transmission Types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Design Steps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5E36D-6712-4DEF-6646-55E63E13F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69D2D-7130-913E-364A-160A84051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FDEDC-582C-76BD-5143-17DD4AA49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701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1F412-35B6-C1C3-6901-3C5A4FEEF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59A26-6A5A-58CE-C761-B6D774305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Physical Layer</a:t>
            </a:r>
            <a:endParaRPr lang="en-US" b="1" dirty="0"/>
          </a:p>
          <a:p>
            <a:pPr lvl="1"/>
            <a:r>
              <a:rPr lang="en-US" dirty="0"/>
              <a:t>CAN Bus </a:t>
            </a:r>
            <a:r>
              <a:rPr lang="en-US" b="1" dirty="0"/>
              <a:t>Length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D2D0CF1-7EE9-366E-6255-996BD83AA5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207715"/>
              </p:ext>
            </p:extLst>
          </p:nvPr>
        </p:nvGraphicFramePr>
        <p:xfrm>
          <a:off x="3219449" y="2606354"/>
          <a:ext cx="5743574" cy="268224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800351">
                  <a:extLst>
                    <a:ext uri="{9D8B030D-6E8A-4147-A177-3AD203B41FA5}">
                      <a16:colId xmlns:a16="http://schemas.microsoft.com/office/drawing/2014/main" val="1316224596"/>
                    </a:ext>
                  </a:extLst>
                </a:gridCol>
                <a:gridCol w="2943223">
                  <a:extLst>
                    <a:ext uri="{9D8B030D-6E8A-4147-A177-3AD203B41FA5}">
                      <a16:colId xmlns:a16="http://schemas.microsoft.com/office/drawing/2014/main" val="13443438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Bit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Max. recommended bus length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946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 kbit/s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1000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397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125 kbit/s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203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250 kbit/s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32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500 kbit/s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327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1 Mbit/s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952628"/>
                  </a:ext>
                </a:extLst>
              </a:tr>
            </a:tbl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9900C8-40E5-368A-73A1-BD980E96A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ED7A08-2909-F878-232D-B79B70DD7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16712C-11FB-F7F0-C40A-E980C7861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38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0E4D7-3927-2A4A-9E91-44EDCB20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E44B4-9436-58C7-5D15-4C0A41B28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3000"/>
              </a:spcAft>
            </a:pPr>
            <a:r>
              <a:rPr lang="en-US" sz="3000" dirty="0"/>
              <a:t>CAN</a:t>
            </a:r>
            <a:r>
              <a:rPr lang="en-US" sz="3000" b="1" dirty="0"/>
              <a:t> Transceiver, </a:t>
            </a:r>
            <a:r>
              <a:rPr lang="en-US" sz="3000" dirty="0"/>
              <a:t>CAN</a:t>
            </a:r>
            <a:r>
              <a:rPr lang="en-US" sz="3000" b="1" dirty="0"/>
              <a:t> Controller, </a:t>
            </a:r>
            <a:r>
              <a:rPr lang="en-US" sz="3000" dirty="0"/>
              <a:t>CAN</a:t>
            </a:r>
            <a:r>
              <a:rPr lang="en-US" sz="3000" b="1" dirty="0"/>
              <a:t> Host</a:t>
            </a:r>
            <a:endParaRPr lang="en-US" sz="3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F130480-0E6B-E3D0-AF53-FE37DE5A3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2179008"/>
            <a:ext cx="4432300" cy="343874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98AA0-C130-3E51-1EA4-D15B304F3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3E46E-2778-204B-50BF-A2AB9690C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E1FB5B-E8BC-5729-778A-E168E0929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E1CFDD-590D-6EC2-3640-D4DB2EFEE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033" y="2199501"/>
            <a:ext cx="4457700" cy="339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365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0E4D7-3927-2A4A-9E91-44EDCB20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E44B4-9436-58C7-5D15-4C0A41B28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CAN transceiver</a:t>
            </a:r>
          </a:p>
          <a:p>
            <a:pPr lvl="1"/>
            <a:r>
              <a:rPr lang="en-US" dirty="0"/>
              <a:t>Allows connection of node (ECU) to the CAN bus</a:t>
            </a:r>
          </a:p>
          <a:p>
            <a:pPr lvl="1"/>
            <a:r>
              <a:rPr lang="en-US" dirty="0"/>
              <a:t>Interfaces between CAN bus voltage levels (CAN-H and CAN-L) and CAN controller voltage levels (e.g., RXD and TXD pins at TTL voltage levels).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B952FF-545C-11CF-361E-4EA726E48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02931-8D94-9425-2708-053EF893A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D62BA-BA55-E1CF-6F95-66D0ADB41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599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0E4D7-3927-2A4A-9E91-44EDCB20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E44B4-9436-58C7-5D15-4C0A41B28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CAN controller</a:t>
            </a:r>
          </a:p>
          <a:p>
            <a:pPr lvl="1"/>
            <a:r>
              <a:rPr lang="en-US" dirty="0"/>
              <a:t>HW device that handles the CAN messages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decodes the CAN protocol</a:t>
            </a:r>
          </a:p>
          <a:p>
            <a:pPr lvl="1"/>
            <a:r>
              <a:rPr lang="en-US" dirty="0"/>
              <a:t>Can be a </a:t>
            </a:r>
            <a:r>
              <a:rPr lang="en-US" b="1" dirty="0"/>
              <a:t>standalone</a:t>
            </a:r>
            <a:r>
              <a:rPr lang="en-US" dirty="0"/>
              <a:t> device, e.g.:</a:t>
            </a:r>
          </a:p>
          <a:p>
            <a:pPr lvl="2"/>
            <a:r>
              <a:rPr lang="en-US" dirty="0"/>
              <a:t>Microchip </a:t>
            </a:r>
            <a:r>
              <a:rPr lang="en-US" b="1" dirty="0"/>
              <a:t>MCP2515</a:t>
            </a:r>
            <a:r>
              <a:rPr lang="en-US" dirty="0"/>
              <a:t> (SPI interface with Host MCU)</a:t>
            </a:r>
          </a:p>
          <a:p>
            <a:pPr lvl="1"/>
            <a:r>
              <a:rPr lang="en-US" dirty="0"/>
              <a:t>Can be integrated in the host MCU as a </a:t>
            </a:r>
            <a:r>
              <a:rPr lang="en-US" b="1" dirty="0"/>
              <a:t>peripheral</a:t>
            </a:r>
            <a:r>
              <a:rPr lang="en-US" dirty="0"/>
              <a:t> , e.g.:</a:t>
            </a:r>
          </a:p>
          <a:p>
            <a:pPr lvl="2"/>
            <a:r>
              <a:rPr lang="en-US" dirty="0"/>
              <a:t>NXP </a:t>
            </a:r>
            <a:r>
              <a:rPr lang="en-US" b="1" dirty="0" err="1"/>
              <a:t>FlexCAN</a:t>
            </a:r>
            <a:r>
              <a:rPr lang="en-US" dirty="0"/>
              <a:t> peripheral</a:t>
            </a:r>
          </a:p>
          <a:p>
            <a:pPr lvl="2"/>
            <a:r>
              <a:rPr lang="en-US" dirty="0"/>
              <a:t>Infineon </a:t>
            </a:r>
            <a:r>
              <a:rPr lang="en-US" b="1" dirty="0" err="1"/>
              <a:t>MultiCAN</a:t>
            </a:r>
            <a:r>
              <a:rPr lang="en-US" dirty="0"/>
              <a:t> peripheral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0129FE-E0FB-13AE-B117-D14D22CF2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C6A0E-DD5A-42F3-5A67-68CFE7F13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837D2-1749-46EA-88C1-36D2DC4EE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917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0E4D7-3927-2A4A-9E91-44EDCB20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E44B4-9436-58C7-5D15-4C0A41B28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CAN host</a:t>
            </a:r>
          </a:p>
          <a:p>
            <a:pPr lvl="1"/>
            <a:r>
              <a:rPr lang="en-US" dirty="0"/>
              <a:t>Device that host the </a:t>
            </a:r>
            <a:r>
              <a:rPr lang="en-US" b="1" dirty="0"/>
              <a:t>application</a:t>
            </a:r>
            <a:r>
              <a:rPr lang="en-US" dirty="0"/>
              <a:t> (an MCU, a computer)</a:t>
            </a:r>
          </a:p>
          <a:p>
            <a:pPr lvl="1"/>
            <a:r>
              <a:rPr lang="en-US" dirty="0"/>
              <a:t>Consumes the CAN messages and uses their conveyed signals</a:t>
            </a:r>
          </a:p>
          <a:p>
            <a:pPr lvl="1"/>
            <a:r>
              <a:rPr lang="en-US" dirty="0"/>
              <a:t>Generates and packs signals into CAN messages for subsequent transmission in the CAN bus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E044E-18EB-D7EF-8B46-18AF8D847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96822-B933-7E0A-BEC1-58B30AC89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3B00B-8490-D945-1DB1-2F879F2D2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94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E6367-2ED9-1DE8-58D7-8322BE88F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Specification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BCEB68-2701-4F29-81AE-B7A8C797DB79}"/>
              </a:ext>
            </a:extLst>
          </p:cNvPr>
          <p:cNvSpPr txBox="1"/>
          <p:nvPr/>
        </p:nvSpPr>
        <p:spPr>
          <a:xfrm>
            <a:off x="266699" y="3105833"/>
            <a:ext cx="933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</a:t>
            </a:r>
            <a:r>
              <a:rPr lang="en-US" sz="1200" baseline="-25000" dirty="0"/>
              <a:t>T</a:t>
            </a:r>
            <a:r>
              <a:rPr lang="en-US" sz="1200" dirty="0"/>
              <a:t> = Termination Resistor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68B78D-9F19-7665-6363-D1562C6AF573}"/>
              </a:ext>
            </a:extLst>
          </p:cNvPr>
          <p:cNvSpPr txBox="1"/>
          <p:nvPr/>
        </p:nvSpPr>
        <p:spPr>
          <a:xfrm>
            <a:off x="7213599" y="762245"/>
            <a:ext cx="42021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 this example, each participant </a:t>
            </a:r>
            <a:r>
              <a:rPr lang="en-US" sz="2000" b="1" dirty="0"/>
              <a:t>ECU</a:t>
            </a:r>
            <a:r>
              <a:rPr lang="en-US" sz="2000" dirty="0"/>
              <a:t> is a network </a:t>
            </a:r>
            <a:r>
              <a:rPr lang="en-US" sz="2000" b="1" dirty="0"/>
              <a:t>node</a:t>
            </a:r>
            <a:r>
              <a:rPr lang="en-US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It is possible that a single ECU implements </a:t>
            </a:r>
            <a:r>
              <a:rPr lang="en-US" sz="2000" b="1" dirty="0"/>
              <a:t>multiple</a:t>
            </a:r>
            <a:r>
              <a:rPr lang="en-US" sz="2000" dirty="0"/>
              <a:t> nodes (each with its own transceiver and controller channels).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F9951C-8714-AF6B-55E9-6AF86B813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103" y="787312"/>
            <a:ext cx="10053647" cy="547619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B12D8B-6A74-DF53-36DE-132D2A6CA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F9F378-51FC-5196-B410-E373EBD74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DDE8D0-6D6E-6E89-D1C8-6E825F92E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479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596DE17-65D0-343B-8BDA-D1BBF6214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21" y="2009775"/>
            <a:ext cx="5181600" cy="2914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C764B0-DE5E-C422-7E60-187AF967C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Specification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BDA7F85-782E-1D26-2A20-7AE4EF9D8F51}"/>
              </a:ext>
            </a:extLst>
          </p:cNvPr>
          <p:cNvSpPr/>
          <p:nvPr/>
        </p:nvSpPr>
        <p:spPr>
          <a:xfrm>
            <a:off x="5467350" y="3004457"/>
            <a:ext cx="1572014" cy="8490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Abstraction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2C123E-4BDB-7FF6-0004-5091450ED14F}"/>
              </a:ext>
            </a:extLst>
          </p:cNvPr>
          <p:cNvSpPr txBox="1"/>
          <p:nvPr/>
        </p:nvSpPr>
        <p:spPr>
          <a:xfrm>
            <a:off x="6734175" y="5572125"/>
            <a:ext cx="3106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Transceiver </a:t>
            </a:r>
            <a:r>
              <a:rPr lang="en-US" sz="2400" b="1" dirty="0"/>
              <a:t>abstraction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17B81EF-10F0-C998-A540-62EC24C68BBF}"/>
              </a:ext>
            </a:extLst>
          </p:cNvPr>
          <p:cNvCxnSpPr>
            <a:cxnSpLocks/>
          </p:cNvCxnSpPr>
          <p:nvPr/>
        </p:nvCxnSpPr>
        <p:spPr>
          <a:xfrm flipV="1">
            <a:off x="8191500" y="4448175"/>
            <a:ext cx="1066800" cy="120015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8A74B7CB-1ACB-05BC-442B-85C8E2166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054" y="1628775"/>
            <a:ext cx="4467225" cy="360045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2E9D49-464E-24A3-9D5B-04DA5A9F5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A6B8D-B572-D7A9-1CEF-236F0185D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2E04EF-11CE-9CDF-A9E9-5545DAC9C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26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B574C4-EF2F-1146-A2B8-8B943CBDB326}"/>
              </a:ext>
            </a:extLst>
          </p:cNvPr>
          <p:cNvSpPr txBox="1"/>
          <p:nvPr/>
        </p:nvSpPr>
        <p:spPr>
          <a:xfrm>
            <a:off x="1236894" y="1143000"/>
            <a:ext cx="30942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CAN Transceiver</a:t>
            </a:r>
          </a:p>
          <a:p>
            <a:pPr algn="ctr"/>
            <a:r>
              <a:rPr lang="en-US" sz="2000" dirty="0"/>
              <a:t>(From Microchip MCP2551)</a:t>
            </a:r>
          </a:p>
        </p:txBody>
      </p:sp>
    </p:spTree>
    <p:extLst>
      <p:ext uri="{BB962C8B-B14F-4D97-AF65-F5344CB8AC3E}">
        <p14:creationId xmlns:p14="http://schemas.microsoft.com/office/powerpoint/2010/main" val="911111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991852-84A1-88C9-B91A-BA530E1D7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21" y="2009775"/>
            <a:ext cx="5181600" cy="2914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1CD6FE-0E29-E065-3A0A-AAABCFD38C24}"/>
              </a:ext>
            </a:extLst>
          </p:cNvPr>
          <p:cNvSpPr txBox="1"/>
          <p:nvPr/>
        </p:nvSpPr>
        <p:spPr>
          <a:xfrm>
            <a:off x="1236894" y="1143000"/>
            <a:ext cx="30942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CAN Transceiver</a:t>
            </a:r>
          </a:p>
          <a:p>
            <a:pPr algn="ctr"/>
            <a:r>
              <a:rPr lang="en-US" sz="2000" dirty="0"/>
              <a:t>(From Microchip MCP2551)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C764B0-DE5E-C422-7E60-187AF967C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Specification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2C123E-4BDB-7FF6-0004-5091450ED14F}"/>
              </a:ext>
            </a:extLst>
          </p:cNvPr>
          <p:cNvSpPr txBox="1"/>
          <p:nvPr/>
        </p:nvSpPr>
        <p:spPr>
          <a:xfrm>
            <a:off x="6734175" y="5572125"/>
            <a:ext cx="3106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Transceiver </a:t>
            </a:r>
            <a:r>
              <a:rPr lang="en-US" sz="2400" b="1" dirty="0"/>
              <a:t>abstraction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17B81EF-10F0-C998-A540-62EC24C68BBF}"/>
              </a:ext>
            </a:extLst>
          </p:cNvPr>
          <p:cNvCxnSpPr>
            <a:cxnSpLocks/>
          </p:cNvCxnSpPr>
          <p:nvPr/>
        </p:nvCxnSpPr>
        <p:spPr>
          <a:xfrm flipV="1">
            <a:off x="8191500" y="4448175"/>
            <a:ext cx="1066800" cy="120015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8A74B7CB-1ACB-05BC-442B-85C8E2166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054" y="1628775"/>
            <a:ext cx="4467225" cy="36004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598D45F-5A10-FE48-760A-0B9F74F44495}"/>
              </a:ext>
            </a:extLst>
          </p:cNvPr>
          <p:cNvSpPr txBox="1"/>
          <p:nvPr/>
        </p:nvSpPr>
        <p:spPr>
          <a:xfrm>
            <a:off x="6877439" y="428446"/>
            <a:ext cx="3106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Bus goes to </a:t>
            </a:r>
            <a:r>
              <a:rPr lang="en-US" sz="2400" b="1" dirty="0"/>
              <a:t>dominant</a:t>
            </a:r>
            <a:r>
              <a:rPr lang="en-US" sz="2400" dirty="0"/>
              <a:t> level when “switch” </a:t>
            </a:r>
            <a:r>
              <a:rPr lang="en-US" sz="2400" b="1" dirty="0"/>
              <a:t>closes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0FD643A-B273-F4C1-6F55-07495B8A7B2C}"/>
              </a:ext>
            </a:extLst>
          </p:cNvPr>
          <p:cNvCxnSpPr>
            <a:cxnSpLocks/>
          </p:cNvCxnSpPr>
          <p:nvPr/>
        </p:nvCxnSpPr>
        <p:spPr>
          <a:xfrm flipH="1" flipV="1">
            <a:off x="8310854" y="1304924"/>
            <a:ext cx="1673526" cy="2105027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2E9D49-464E-24A3-9D5B-04DA5A9F5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A6B8D-B572-D7A9-1CEF-236F0185D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2E04EF-11CE-9CDF-A9E9-5545DAC9C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27</a:t>
            </a:fld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45804C2-7AB5-116C-F840-C15CF2599FE0}"/>
              </a:ext>
            </a:extLst>
          </p:cNvPr>
          <p:cNvSpPr/>
          <p:nvPr/>
        </p:nvSpPr>
        <p:spPr>
          <a:xfrm>
            <a:off x="5467350" y="3004457"/>
            <a:ext cx="1572014" cy="8490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Abstraction</a:t>
            </a:r>
          </a:p>
        </p:txBody>
      </p:sp>
    </p:spTree>
    <p:extLst>
      <p:ext uri="{BB962C8B-B14F-4D97-AF65-F5344CB8AC3E}">
        <p14:creationId xmlns:p14="http://schemas.microsoft.com/office/powerpoint/2010/main" val="12075994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D6564-07BD-2C59-B07A-FE821725E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Specification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ADE3AC-5598-4E79-1FC0-C4F1DF065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46B423-B39E-684B-52E1-492F578F4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BCC2DC-C835-8CE1-A5C7-39ADCD9B8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F4AC21-E437-9A1B-3A45-DD9E49E8E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74" y="1775188"/>
            <a:ext cx="11388852" cy="30289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8E5980-C49D-C93A-71E0-163FC904AC05}"/>
              </a:ext>
            </a:extLst>
          </p:cNvPr>
          <p:cNvSpPr txBox="1"/>
          <p:nvPr/>
        </p:nvSpPr>
        <p:spPr>
          <a:xfrm>
            <a:off x="401574" y="5692380"/>
            <a:ext cx="7197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Note</a:t>
            </a:r>
            <a:r>
              <a:rPr lang="en-US" sz="1400" i="1" dirty="0"/>
              <a:t>: This is just an abstraction used for illustrating the dominant and recessive levels behavior. Not intended to show actual circuitry of physical layer</a:t>
            </a:r>
          </a:p>
        </p:txBody>
      </p:sp>
    </p:spTree>
    <p:extLst>
      <p:ext uri="{BB962C8B-B14F-4D97-AF65-F5344CB8AC3E}">
        <p14:creationId xmlns:p14="http://schemas.microsoft.com/office/powerpoint/2010/main" val="2834903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0E4D7-3927-2A4A-9E91-44EDCB20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E44B4-9436-58C7-5D15-4C0A41B28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Recessive bus level</a:t>
            </a:r>
          </a:p>
          <a:p>
            <a:pPr lvl="1"/>
            <a:r>
              <a:rPr lang="en-US" dirty="0"/>
              <a:t>Logical </a:t>
            </a:r>
            <a:r>
              <a:rPr lang="en-US" b="1" u="sng" dirty="0"/>
              <a:t>one</a:t>
            </a:r>
            <a:r>
              <a:rPr lang="en-US" dirty="0"/>
              <a:t> is known as </a:t>
            </a:r>
            <a:r>
              <a:rPr lang="en-US" b="1" dirty="0"/>
              <a:t>recessive</a:t>
            </a:r>
            <a:r>
              <a:rPr lang="en-US" dirty="0"/>
              <a:t> level</a:t>
            </a:r>
          </a:p>
          <a:p>
            <a:pPr lvl="1"/>
            <a:r>
              <a:rPr lang="en-US" dirty="0"/>
              <a:t>When bus is </a:t>
            </a:r>
            <a:r>
              <a:rPr lang="en-US" b="1" dirty="0"/>
              <a:t>idle</a:t>
            </a:r>
            <a:r>
              <a:rPr lang="en-US" dirty="0"/>
              <a:t>, it shall be in recessive level</a:t>
            </a:r>
          </a:p>
          <a:p>
            <a:r>
              <a:rPr lang="en-US" b="1" dirty="0"/>
              <a:t>Dominant bus level</a:t>
            </a:r>
          </a:p>
          <a:p>
            <a:pPr lvl="1"/>
            <a:r>
              <a:rPr lang="en-US" dirty="0"/>
              <a:t>Logical </a:t>
            </a:r>
            <a:r>
              <a:rPr lang="en-US" b="1" u="sng" dirty="0"/>
              <a:t>zero</a:t>
            </a:r>
            <a:r>
              <a:rPr lang="en-US" dirty="0"/>
              <a:t> is known as </a:t>
            </a:r>
            <a:r>
              <a:rPr lang="en-US" b="1" dirty="0"/>
              <a:t>dominant</a:t>
            </a:r>
            <a:r>
              <a:rPr lang="en-US" dirty="0"/>
              <a:t> level</a:t>
            </a:r>
          </a:p>
          <a:p>
            <a:pPr lvl="1"/>
            <a:r>
              <a:rPr lang="en-US" dirty="0"/>
              <a:t>If </a:t>
            </a:r>
            <a:r>
              <a:rPr lang="en-US" b="1" dirty="0"/>
              <a:t>any</a:t>
            </a:r>
            <a:r>
              <a:rPr lang="en-US" dirty="0"/>
              <a:t> node publishes a </a:t>
            </a:r>
            <a:r>
              <a:rPr lang="en-US" b="1" dirty="0"/>
              <a:t>dominant</a:t>
            </a:r>
            <a:r>
              <a:rPr lang="en-US" dirty="0"/>
              <a:t> value, </a:t>
            </a:r>
            <a:r>
              <a:rPr lang="en-US" b="1" dirty="0"/>
              <a:t>the whole bus </a:t>
            </a:r>
            <a:r>
              <a:rPr lang="en-US" dirty="0"/>
              <a:t>goes to </a:t>
            </a:r>
            <a:r>
              <a:rPr lang="en-US" b="1" dirty="0"/>
              <a:t>dominant</a:t>
            </a:r>
            <a:r>
              <a:rPr lang="en-US" dirty="0"/>
              <a:t> level even if another node is publishing a recessive value at the same time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DFE02-DF4F-4AD2-1113-B8DC36570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06024-BD7C-B7EE-E318-6DB9A5D9C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2960A-0A21-803E-830F-830CFAB8D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19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33E83-EA62-3245-8460-DB4D60954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EA790-34F4-58AF-7EA6-3CB35B58B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/>
              <a:t>CAN Overview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/>
              <a:t>Protocol Specification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Physical Layer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Data Frame Format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Remote Frame Format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Arbitration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Bit Stuffing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Error Handling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/>
              <a:t>Network Design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Transmission Types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Design Steps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31B008-ABA1-2907-E2D9-E170BF237263}"/>
              </a:ext>
            </a:extLst>
          </p:cNvPr>
          <p:cNvSpPr/>
          <p:nvPr/>
        </p:nvSpPr>
        <p:spPr>
          <a:xfrm>
            <a:off x="123825" y="1514475"/>
            <a:ext cx="5353050" cy="46101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3D982-C4A7-D602-3CE4-0D5DD3BCE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A84FEE-B912-32C9-8A47-FF44BE1C1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BAA27F-54DB-EFE7-35C3-506CD7418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7561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0E4D7-3927-2A4A-9E91-44EDCB20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E44B4-9436-58C7-5D15-4C0A41B28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3500" b="1" dirty="0"/>
              <a:t>Communication Principle</a:t>
            </a:r>
          </a:p>
          <a:p>
            <a:pPr lvl="1"/>
            <a:r>
              <a:rPr lang="en-US" b="1" dirty="0"/>
              <a:t>Carrier-sense, multiple-access with collision detection </a:t>
            </a:r>
            <a:r>
              <a:rPr lang="en-US" dirty="0"/>
              <a:t>(</a:t>
            </a:r>
            <a:r>
              <a:rPr lang="en-US" b="1" dirty="0"/>
              <a:t>CSMA/CD</a:t>
            </a:r>
            <a:r>
              <a:rPr lang="en-US" dirty="0"/>
              <a:t>)</a:t>
            </a:r>
          </a:p>
          <a:p>
            <a:pPr lvl="2"/>
            <a:r>
              <a:rPr lang="en-US" b="1" dirty="0"/>
              <a:t>Carrier-sense</a:t>
            </a:r>
            <a:r>
              <a:rPr lang="en-US" dirty="0"/>
              <a:t>: all CAN nodes are sensing the bus, e.g., to see if it is idle</a:t>
            </a:r>
          </a:p>
          <a:p>
            <a:pPr lvl="2"/>
            <a:r>
              <a:rPr lang="en-US" b="1" dirty="0"/>
              <a:t>Multiple-access</a:t>
            </a:r>
            <a:r>
              <a:rPr lang="en-US" dirty="0"/>
              <a:t>: CAN is a multi-master protocol, i.e., any node can start transmission if bus is idle</a:t>
            </a:r>
          </a:p>
          <a:p>
            <a:pPr lvl="2"/>
            <a:r>
              <a:rPr lang="en-US" b="1" dirty="0"/>
              <a:t>Collision detection:</a:t>
            </a:r>
            <a:endParaRPr lang="en-US" dirty="0"/>
          </a:p>
          <a:p>
            <a:pPr lvl="3"/>
            <a:r>
              <a:rPr lang="en-US" dirty="0"/>
              <a:t>CAN defines an arbitration technique for detecting collisions when multiple nodes attempt to publish a frame at the same time</a:t>
            </a:r>
          </a:p>
          <a:p>
            <a:pPr lvl="3"/>
            <a:r>
              <a:rPr lang="en-US" dirty="0"/>
              <a:t>Non-destructive arbitration: In case of collision, one node always wins the arbitration and can publish its frame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02EE5-28F3-3E5D-45AD-80DA4045D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FB49D-BACF-8514-1FB6-F9288061A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724A8-54E2-FA04-FB63-3DC2F218D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9274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0E4D7-3927-2A4A-9E91-44EDCB20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E44B4-9436-58C7-5D15-4C0A41B28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047750"/>
            <a:ext cx="11649075" cy="5457508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Communication Principle</a:t>
            </a:r>
          </a:p>
          <a:p>
            <a:pPr lvl="1"/>
            <a:r>
              <a:rPr lang="en-US" b="1" dirty="0"/>
              <a:t>Message based</a:t>
            </a:r>
            <a:r>
              <a:rPr lang="en-US" dirty="0"/>
              <a:t> communication</a:t>
            </a:r>
          </a:p>
          <a:p>
            <a:pPr lvl="2"/>
            <a:r>
              <a:rPr lang="en-US" dirty="0"/>
              <a:t>Data signals are packed into </a:t>
            </a:r>
            <a:r>
              <a:rPr lang="en-US" b="1" dirty="0"/>
              <a:t>messages</a:t>
            </a:r>
            <a:r>
              <a:rPr lang="en-US" dirty="0"/>
              <a:t> (</a:t>
            </a:r>
            <a:r>
              <a:rPr lang="en-US" i="1" dirty="0"/>
              <a:t>for now message = frame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Message can carry from </a:t>
            </a:r>
            <a:r>
              <a:rPr lang="en-US" b="1" dirty="0"/>
              <a:t>0 to 8 data bytes </a:t>
            </a:r>
            <a:r>
              <a:rPr lang="en-US" dirty="0"/>
              <a:t>(single frame)</a:t>
            </a:r>
            <a:endParaRPr lang="en-US" b="1" dirty="0"/>
          </a:p>
          <a:p>
            <a:pPr lvl="2"/>
            <a:r>
              <a:rPr lang="en-US" b="1" dirty="0"/>
              <a:t>Unique</a:t>
            </a:r>
            <a:r>
              <a:rPr lang="en-US" dirty="0"/>
              <a:t> </a:t>
            </a:r>
            <a:r>
              <a:rPr lang="en-US" b="1" dirty="0"/>
              <a:t>identifier</a:t>
            </a:r>
            <a:r>
              <a:rPr lang="en-US" dirty="0"/>
              <a:t> (ID) is defined for each message</a:t>
            </a:r>
          </a:p>
          <a:p>
            <a:pPr lvl="3"/>
            <a:r>
              <a:rPr lang="en-US" dirty="0"/>
              <a:t>ID can be of </a:t>
            </a:r>
            <a:r>
              <a:rPr lang="en-US" b="1" dirty="0"/>
              <a:t>11 bits </a:t>
            </a:r>
            <a:r>
              <a:rPr lang="en-US" dirty="0"/>
              <a:t>(standard) or </a:t>
            </a:r>
            <a:r>
              <a:rPr lang="en-US" b="1" dirty="0"/>
              <a:t>29 bits </a:t>
            </a:r>
            <a:r>
              <a:rPr lang="en-US" dirty="0"/>
              <a:t>(extended)</a:t>
            </a:r>
          </a:p>
          <a:p>
            <a:pPr lvl="2"/>
            <a:r>
              <a:rPr lang="en-US" dirty="0"/>
              <a:t>Direction of data transfer is defined (</a:t>
            </a:r>
            <a:r>
              <a:rPr lang="en-US" b="1" dirty="0"/>
              <a:t>fixed</a:t>
            </a:r>
            <a:r>
              <a:rPr lang="en-US" dirty="0"/>
              <a:t>) per each message:</a:t>
            </a:r>
          </a:p>
          <a:p>
            <a:pPr lvl="3"/>
            <a:r>
              <a:rPr lang="en-US" dirty="0"/>
              <a:t>Each message shall have </a:t>
            </a:r>
            <a:r>
              <a:rPr lang="en-US" b="1" u="sng" dirty="0"/>
              <a:t>only one publisher</a:t>
            </a:r>
            <a:r>
              <a:rPr lang="en-US" b="1" dirty="0"/>
              <a:t> node </a:t>
            </a:r>
            <a:r>
              <a:rPr lang="en-US" dirty="0"/>
              <a:t>(transmitter). </a:t>
            </a:r>
          </a:p>
          <a:p>
            <a:pPr lvl="3"/>
            <a:r>
              <a:rPr lang="en-US" dirty="0"/>
              <a:t>Each message can be assigned to </a:t>
            </a:r>
            <a:r>
              <a:rPr lang="en-US" b="1" u="sng" dirty="0"/>
              <a:t>one or more subscriber</a:t>
            </a:r>
            <a:r>
              <a:rPr lang="en-US" b="1" dirty="0"/>
              <a:t> nodes</a:t>
            </a:r>
            <a:r>
              <a:rPr lang="en-US" dirty="0"/>
              <a:t> (receivers)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F705E-D650-5018-E904-E2A82E64B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B5459-B6B5-FE9C-4CA1-E304ABFD9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73490-382F-A62E-5B34-5923DD968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2307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EAD1855C-DC26-B1D1-59DE-6EDEA79617C3}"/>
              </a:ext>
            </a:extLst>
          </p:cNvPr>
          <p:cNvSpPr/>
          <p:nvPr/>
        </p:nvSpPr>
        <p:spPr>
          <a:xfrm>
            <a:off x="10483451" y="4941888"/>
            <a:ext cx="108349" cy="55102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35E9D5-7376-D624-2EFE-BBDCC18BB162}"/>
              </a:ext>
            </a:extLst>
          </p:cNvPr>
          <p:cNvSpPr/>
          <p:nvPr/>
        </p:nvSpPr>
        <p:spPr>
          <a:xfrm>
            <a:off x="5084198" y="4931332"/>
            <a:ext cx="445957" cy="55102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34B5EB1-C1AF-A36D-86E0-75FF0E8EAC73}"/>
              </a:ext>
            </a:extLst>
          </p:cNvPr>
          <p:cNvSpPr/>
          <p:nvPr/>
        </p:nvSpPr>
        <p:spPr>
          <a:xfrm>
            <a:off x="2057398" y="4949660"/>
            <a:ext cx="1203721" cy="55102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30E4D7-3927-2A4A-9E91-44EDCB20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E44B4-9436-58C7-5D15-4C0A41B28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b="1" dirty="0"/>
              <a:t>Communication Principle</a:t>
            </a:r>
          </a:p>
          <a:p>
            <a:pPr lvl="1"/>
            <a:r>
              <a:rPr lang="en-US" sz="3000" dirty="0"/>
              <a:t>Signals are “</a:t>
            </a:r>
            <a:r>
              <a:rPr lang="en-US" sz="3000" i="1" dirty="0"/>
              <a:t>packed</a:t>
            </a:r>
            <a:r>
              <a:rPr lang="en-US" sz="3000" dirty="0"/>
              <a:t>” into messages, example: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6774A58-E063-FF44-A059-F416490B52F4}"/>
              </a:ext>
            </a:extLst>
          </p:cNvPr>
          <p:cNvGrpSpPr/>
          <p:nvPr/>
        </p:nvGrpSpPr>
        <p:grpSpPr>
          <a:xfrm>
            <a:off x="2057400" y="4941888"/>
            <a:ext cx="9629774" cy="868362"/>
            <a:chOff x="231774" y="4927600"/>
            <a:chExt cx="11684000" cy="86836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275F1BF-25BA-843C-5DD4-1E26372F4693}"/>
                </a:ext>
              </a:extLst>
            </p:cNvPr>
            <p:cNvSpPr/>
            <p:nvPr/>
          </p:nvSpPr>
          <p:spPr>
            <a:xfrm>
              <a:off x="231774" y="4927600"/>
              <a:ext cx="1460500" cy="5588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DA529E5-7D96-D499-F3A3-A84FFE5349A5}"/>
                </a:ext>
              </a:extLst>
            </p:cNvPr>
            <p:cNvSpPr txBox="1"/>
            <p:nvPr/>
          </p:nvSpPr>
          <p:spPr>
            <a:xfrm>
              <a:off x="231774" y="5426630"/>
              <a:ext cx="1460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Byte 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77C4BE-86B9-A5C7-0B31-32E27E923AB0}"/>
                </a:ext>
              </a:extLst>
            </p:cNvPr>
            <p:cNvSpPr/>
            <p:nvPr/>
          </p:nvSpPr>
          <p:spPr>
            <a:xfrm>
              <a:off x="1692274" y="4927600"/>
              <a:ext cx="1460500" cy="5588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0A76A5-072E-0FF5-8973-905F7157A3FA}"/>
                </a:ext>
              </a:extLst>
            </p:cNvPr>
            <p:cNvSpPr txBox="1"/>
            <p:nvPr/>
          </p:nvSpPr>
          <p:spPr>
            <a:xfrm>
              <a:off x="1692274" y="5426630"/>
              <a:ext cx="1460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Byte 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EF6C293-6D51-7AE0-3831-6638FF7C6B03}"/>
                </a:ext>
              </a:extLst>
            </p:cNvPr>
            <p:cNvSpPr/>
            <p:nvPr/>
          </p:nvSpPr>
          <p:spPr>
            <a:xfrm>
              <a:off x="3152774" y="4927600"/>
              <a:ext cx="1460500" cy="5588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58C083-6C17-273D-D77D-72959DA43E30}"/>
                </a:ext>
              </a:extLst>
            </p:cNvPr>
            <p:cNvSpPr txBox="1"/>
            <p:nvPr/>
          </p:nvSpPr>
          <p:spPr>
            <a:xfrm>
              <a:off x="3152774" y="5426630"/>
              <a:ext cx="1460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Byte 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541A790-B2CC-86FB-030F-3194307AF84A}"/>
                </a:ext>
              </a:extLst>
            </p:cNvPr>
            <p:cNvSpPr/>
            <p:nvPr/>
          </p:nvSpPr>
          <p:spPr>
            <a:xfrm>
              <a:off x="4613274" y="4927600"/>
              <a:ext cx="1460500" cy="5588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E53A128-CC41-7861-1D85-2E4496F98ABB}"/>
                </a:ext>
              </a:extLst>
            </p:cNvPr>
            <p:cNvSpPr txBox="1"/>
            <p:nvPr/>
          </p:nvSpPr>
          <p:spPr>
            <a:xfrm>
              <a:off x="4613274" y="5426630"/>
              <a:ext cx="1460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Byte 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311291F-94D6-4841-0774-181CD3FE8BF1}"/>
                </a:ext>
              </a:extLst>
            </p:cNvPr>
            <p:cNvSpPr/>
            <p:nvPr/>
          </p:nvSpPr>
          <p:spPr>
            <a:xfrm>
              <a:off x="6073774" y="4927600"/>
              <a:ext cx="1460500" cy="5588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0DA6E6B-E96D-87A0-C79A-D32751A370D1}"/>
                </a:ext>
              </a:extLst>
            </p:cNvPr>
            <p:cNvSpPr txBox="1"/>
            <p:nvPr/>
          </p:nvSpPr>
          <p:spPr>
            <a:xfrm>
              <a:off x="6073774" y="5426630"/>
              <a:ext cx="1460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Byte 4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90A0F5-6EBD-6BBD-DF21-70B22B73C8C2}"/>
                </a:ext>
              </a:extLst>
            </p:cNvPr>
            <p:cNvSpPr/>
            <p:nvPr/>
          </p:nvSpPr>
          <p:spPr>
            <a:xfrm>
              <a:off x="7534274" y="4927600"/>
              <a:ext cx="1460500" cy="5588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711E3A4-8E68-9732-2EAF-E6C15C9D2A50}"/>
                </a:ext>
              </a:extLst>
            </p:cNvPr>
            <p:cNvSpPr txBox="1"/>
            <p:nvPr/>
          </p:nvSpPr>
          <p:spPr>
            <a:xfrm>
              <a:off x="7534274" y="5426630"/>
              <a:ext cx="1460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Byte 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8276902-22EE-BE1C-6ECD-D61426764355}"/>
                </a:ext>
              </a:extLst>
            </p:cNvPr>
            <p:cNvSpPr/>
            <p:nvPr/>
          </p:nvSpPr>
          <p:spPr>
            <a:xfrm>
              <a:off x="8994774" y="4927600"/>
              <a:ext cx="1460500" cy="5588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8CB080F-CACF-6EF8-6D0C-2406FE476643}"/>
                </a:ext>
              </a:extLst>
            </p:cNvPr>
            <p:cNvSpPr txBox="1"/>
            <p:nvPr/>
          </p:nvSpPr>
          <p:spPr>
            <a:xfrm>
              <a:off x="8994774" y="5426630"/>
              <a:ext cx="1460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Byte 6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6517DA5-5D09-41BD-874B-E7B6500DBB18}"/>
                </a:ext>
              </a:extLst>
            </p:cNvPr>
            <p:cNvSpPr/>
            <p:nvPr/>
          </p:nvSpPr>
          <p:spPr>
            <a:xfrm>
              <a:off x="10455274" y="4927600"/>
              <a:ext cx="1460500" cy="5588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73EAC6-6CAF-4C94-D07E-07D85CBDD9BD}"/>
                </a:ext>
              </a:extLst>
            </p:cNvPr>
            <p:cNvSpPr txBox="1"/>
            <p:nvPr/>
          </p:nvSpPr>
          <p:spPr>
            <a:xfrm>
              <a:off x="10455274" y="5426630"/>
              <a:ext cx="1460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Byte 7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C25BD8C-8367-4DB8-B765-282E54F40A56}"/>
              </a:ext>
            </a:extLst>
          </p:cNvPr>
          <p:cNvSpPr txBox="1"/>
          <p:nvPr/>
        </p:nvSpPr>
        <p:spPr>
          <a:xfrm>
            <a:off x="1272388" y="2489838"/>
            <a:ext cx="2221570" cy="147732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Signal</a:t>
            </a:r>
            <a:r>
              <a:rPr lang="en-US" dirty="0"/>
              <a:t>: </a:t>
            </a:r>
            <a:r>
              <a:rPr lang="en-US" b="1" dirty="0" err="1"/>
              <a:t>vehicle_speed</a:t>
            </a:r>
            <a:endParaRPr lang="en-US" b="1" dirty="0"/>
          </a:p>
          <a:p>
            <a:r>
              <a:rPr lang="en-US" b="1" dirty="0"/>
              <a:t>Bit</a:t>
            </a:r>
            <a:r>
              <a:rPr lang="en-US" dirty="0"/>
              <a:t> size: 8</a:t>
            </a:r>
          </a:p>
          <a:p>
            <a:r>
              <a:rPr lang="en-US" b="1" dirty="0"/>
              <a:t>Units</a:t>
            </a:r>
            <a:r>
              <a:rPr lang="en-US" dirty="0"/>
              <a:t>: km/h</a:t>
            </a:r>
          </a:p>
          <a:p>
            <a:r>
              <a:rPr lang="en-US" b="1" dirty="0"/>
              <a:t>Range</a:t>
            </a:r>
            <a:r>
              <a:rPr lang="en-US" dirty="0"/>
              <a:t>: 0 – 255 km/h</a:t>
            </a:r>
          </a:p>
          <a:p>
            <a:r>
              <a:rPr lang="en-US" b="1" dirty="0"/>
              <a:t>Layout</a:t>
            </a:r>
            <a:r>
              <a:rPr lang="en-US" dirty="0"/>
              <a:t>: Byte 0, Bit 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882054-BB07-DB39-C0F1-2349E46F6B9E}"/>
              </a:ext>
            </a:extLst>
          </p:cNvPr>
          <p:cNvSpPr txBox="1"/>
          <p:nvPr/>
        </p:nvSpPr>
        <p:spPr>
          <a:xfrm>
            <a:off x="4689217" y="2505916"/>
            <a:ext cx="2578217" cy="175432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Signal</a:t>
            </a:r>
            <a:r>
              <a:rPr lang="en-US" dirty="0"/>
              <a:t>: </a:t>
            </a:r>
            <a:r>
              <a:rPr lang="en-US" b="1" dirty="0" err="1"/>
              <a:t>shift_gear</a:t>
            </a:r>
            <a:endParaRPr lang="en-US" b="1" dirty="0"/>
          </a:p>
          <a:p>
            <a:r>
              <a:rPr lang="en-US" b="1" dirty="0"/>
              <a:t>Bit</a:t>
            </a:r>
            <a:r>
              <a:rPr lang="en-US" dirty="0"/>
              <a:t> size: 3</a:t>
            </a:r>
          </a:p>
          <a:p>
            <a:r>
              <a:rPr lang="en-US" b="1" dirty="0"/>
              <a:t>Enumeration: </a:t>
            </a:r>
            <a:r>
              <a:rPr lang="en-US" i="1" dirty="0"/>
              <a:t>Park, Reverse, Neutral, Drive, L1, L2, SNA</a:t>
            </a:r>
          </a:p>
          <a:p>
            <a:r>
              <a:rPr lang="en-US" b="1" dirty="0"/>
              <a:t>Layout</a:t>
            </a:r>
            <a:r>
              <a:rPr lang="en-US" dirty="0"/>
              <a:t>: Byte 2, Bit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F63507-54DC-F4F5-E5FA-36FD4F293151}"/>
              </a:ext>
            </a:extLst>
          </p:cNvPr>
          <p:cNvSpPr txBox="1"/>
          <p:nvPr/>
        </p:nvSpPr>
        <p:spPr>
          <a:xfrm>
            <a:off x="8784431" y="2619016"/>
            <a:ext cx="2064348" cy="12003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Signal</a:t>
            </a:r>
            <a:r>
              <a:rPr lang="en-US" dirty="0"/>
              <a:t>: </a:t>
            </a:r>
            <a:r>
              <a:rPr lang="en-US" b="1" dirty="0" err="1"/>
              <a:t>error_flag</a:t>
            </a:r>
            <a:endParaRPr lang="en-US" b="1" dirty="0"/>
          </a:p>
          <a:p>
            <a:r>
              <a:rPr lang="en-US" b="1" dirty="0"/>
              <a:t>Bit</a:t>
            </a:r>
            <a:r>
              <a:rPr lang="en-US" dirty="0"/>
              <a:t> size: 1</a:t>
            </a:r>
          </a:p>
          <a:p>
            <a:r>
              <a:rPr lang="en-US" b="1" dirty="0"/>
              <a:t>Units</a:t>
            </a:r>
            <a:r>
              <a:rPr lang="en-US" dirty="0"/>
              <a:t>: </a:t>
            </a:r>
            <a:r>
              <a:rPr lang="en-US" dirty="0" err="1"/>
              <a:t>boolean</a:t>
            </a:r>
            <a:endParaRPr lang="en-US" dirty="0"/>
          </a:p>
          <a:p>
            <a:r>
              <a:rPr lang="en-US" b="1" dirty="0"/>
              <a:t>Layout</a:t>
            </a:r>
            <a:r>
              <a:rPr lang="en-US" dirty="0"/>
              <a:t>: Byte 7, Bit 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645F36-ED25-3C24-0949-40C5EB4D0C17}"/>
              </a:ext>
            </a:extLst>
          </p:cNvPr>
          <p:cNvSpPr txBox="1"/>
          <p:nvPr/>
        </p:nvSpPr>
        <p:spPr>
          <a:xfrm>
            <a:off x="1943100" y="4663446"/>
            <a:ext cx="4459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MSB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ECB997-CDAF-FBB7-E8BA-F546C8D008D5}"/>
              </a:ext>
            </a:extLst>
          </p:cNvPr>
          <p:cNvSpPr txBox="1"/>
          <p:nvPr/>
        </p:nvSpPr>
        <p:spPr>
          <a:xfrm>
            <a:off x="2968630" y="4663446"/>
            <a:ext cx="385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LSB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2025A90-963E-AE86-24B3-431B7902471D}"/>
              </a:ext>
            </a:extLst>
          </p:cNvPr>
          <p:cNvCxnSpPr>
            <a:cxnSpLocks/>
            <a:stCxn id="24" idx="2"/>
            <a:endCxn id="31" idx="0"/>
          </p:cNvCxnSpPr>
          <p:nvPr/>
        </p:nvCxnSpPr>
        <p:spPr>
          <a:xfrm>
            <a:off x="2383173" y="3967166"/>
            <a:ext cx="276086" cy="9824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5C96E55-4FB0-AB52-F0AE-7B9D56B64086}"/>
              </a:ext>
            </a:extLst>
          </p:cNvPr>
          <p:cNvCxnSpPr>
            <a:cxnSpLocks/>
            <a:stCxn id="26" idx="2"/>
            <a:endCxn id="32" idx="0"/>
          </p:cNvCxnSpPr>
          <p:nvPr/>
        </p:nvCxnSpPr>
        <p:spPr>
          <a:xfrm flipH="1">
            <a:off x="5307177" y="4260242"/>
            <a:ext cx="671149" cy="6710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AE684E7-754F-EF32-9EFD-C82D37E1EA0B}"/>
              </a:ext>
            </a:extLst>
          </p:cNvPr>
          <p:cNvCxnSpPr>
            <a:cxnSpLocks/>
            <a:stCxn id="27" idx="2"/>
            <a:endCxn id="33" idx="0"/>
          </p:cNvCxnSpPr>
          <p:nvPr/>
        </p:nvCxnSpPr>
        <p:spPr>
          <a:xfrm>
            <a:off x="9816605" y="3819345"/>
            <a:ext cx="721021" cy="11225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030FFB7-5A48-FDD5-1896-C3438FEA1C21}"/>
              </a:ext>
            </a:extLst>
          </p:cNvPr>
          <p:cNvSpPr txBox="1"/>
          <p:nvPr/>
        </p:nvSpPr>
        <p:spPr>
          <a:xfrm>
            <a:off x="338275" y="4852903"/>
            <a:ext cx="1718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CAN Message ID: </a:t>
            </a:r>
            <a:r>
              <a:rPr lang="en-US" sz="2000" b="1" dirty="0"/>
              <a:t>0x145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BF04C8A-0D37-E299-D5D4-6D641BBDC86C}"/>
              </a:ext>
            </a:extLst>
          </p:cNvPr>
          <p:cNvSpPr txBox="1"/>
          <p:nvPr/>
        </p:nvSpPr>
        <p:spPr>
          <a:xfrm>
            <a:off x="4378687" y="4691947"/>
            <a:ext cx="4459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MSB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747944-9A45-4612-FDBB-787736EBB002}"/>
              </a:ext>
            </a:extLst>
          </p:cNvPr>
          <p:cNvSpPr txBox="1"/>
          <p:nvPr/>
        </p:nvSpPr>
        <p:spPr>
          <a:xfrm>
            <a:off x="5404217" y="4691947"/>
            <a:ext cx="385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LSB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02B4677-C08E-9F1C-4230-BD4ED927F2D0}"/>
              </a:ext>
            </a:extLst>
          </p:cNvPr>
          <p:cNvSpPr txBox="1"/>
          <p:nvPr/>
        </p:nvSpPr>
        <p:spPr>
          <a:xfrm>
            <a:off x="10339644" y="4674094"/>
            <a:ext cx="4459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MSB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791F61B-658B-FD09-F3DE-0369A67F3068}"/>
              </a:ext>
            </a:extLst>
          </p:cNvPr>
          <p:cNvSpPr txBox="1"/>
          <p:nvPr/>
        </p:nvSpPr>
        <p:spPr>
          <a:xfrm>
            <a:off x="11365174" y="4674094"/>
            <a:ext cx="385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LSB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D389B1D-8F1A-551C-AF32-AC521AD34F1D}"/>
              </a:ext>
            </a:extLst>
          </p:cNvPr>
          <p:cNvSpPr txBox="1"/>
          <p:nvPr/>
        </p:nvSpPr>
        <p:spPr>
          <a:xfrm>
            <a:off x="6122947" y="604337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Message </a:t>
            </a:r>
            <a:r>
              <a:rPr lang="en-US" b="1" dirty="0"/>
              <a:t>Data</a:t>
            </a:r>
          </a:p>
        </p:txBody>
      </p:sp>
      <p:sp>
        <p:nvSpPr>
          <p:cNvPr id="52" name="Left Brace 51">
            <a:extLst>
              <a:ext uri="{FF2B5EF4-FFF2-40B4-BE49-F238E27FC236}">
                <a16:creationId xmlns:a16="http://schemas.microsoft.com/office/drawing/2014/main" id="{47524389-1607-96D1-E6DA-56EA9C47FDC6}"/>
              </a:ext>
            </a:extLst>
          </p:cNvPr>
          <p:cNvSpPr/>
          <p:nvPr/>
        </p:nvSpPr>
        <p:spPr>
          <a:xfrm rot="16200000">
            <a:off x="6735601" y="1114444"/>
            <a:ext cx="272275" cy="9630869"/>
          </a:xfrm>
          <a:prstGeom prst="leftBrace">
            <a:avLst>
              <a:gd name="adj1" fmla="val 65295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0CB84-58FB-8B28-FE9E-27EC99BCC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77AD8-1095-98B4-6F79-5EE0FDBFF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B80595A-F351-0445-EF98-E8C7588B9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0809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0E4D7-3927-2A4A-9E91-44EDCB20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E44B4-9436-58C7-5D15-4C0A41B28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Communication Principle</a:t>
            </a:r>
          </a:p>
          <a:p>
            <a:pPr lvl="1"/>
            <a:r>
              <a:rPr lang="en-US" dirty="0"/>
              <a:t>Example of “Message matrix”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F02953E-5272-3825-C7DB-882C9A0ACF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140897"/>
              </p:ext>
            </p:extLst>
          </p:nvPr>
        </p:nvGraphicFramePr>
        <p:xfrm>
          <a:off x="5314680" y="2803525"/>
          <a:ext cx="6293116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3279">
                  <a:extLst>
                    <a:ext uri="{9D8B030D-6E8A-4147-A177-3AD203B41FA5}">
                      <a16:colId xmlns:a16="http://schemas.microsoft.com/office/drawing/2014/main" val="3686980805"/>
                    </a:ext>
                  </a:extLst>
                </a:gridCol>
                <a:gridCol w="1573279">
                  <a:extLst>
                    <a:ext uri="{9D8B030D-6E8A-4147-A177-3AD203B41FA5}">
                      <a16:colId xmlns:a16="http://schemas.microsoft.com/office/drawing/2014/main" val="2213554856"/>
                    </a:ext>
                  </a:extLst>
                </a:gridCol>
                <a:gridCol w="1573279">
                  <a:extLst>
                    <a:ext uri="{9D8B030D-6E8A-4147-A177-3AD203B41FA5}">
                      <a16:colId xmlns:a16="http://schemas.microsoft.com/office/drawing/2014/main" val="3644922846"/>
                    </a:ext>
                  </a:extLst>
                </a:gridCol>
                <a:gridCol w="1573279">
                  <a:extLst>
                    <a:ext uri="{9D8B030D-6E8A-4147-A177-3AD203B41FA5}">
                      <a16:colId xmlns:a16="http://schemas.microsoft.com/office/drawing/2014/main" val="3292672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Message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Message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Publisher 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Subscriber(s) node(s)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619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BCM_MSG1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0x145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ABS, DCU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609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BCM_MSG2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0x150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DCU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835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ABS_MSG1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0x020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BCM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348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DCU_MSG1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0x210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DCU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BCM, ABS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8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DCU_MSG2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0x213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DCU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BCM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963277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3B848460-61D7-A3B4-E7ED-4DEA33B5AD6B}"/>
              </a:ext>
            </a:extLst>
          </p:cNvPr>
          <p:cNvGrpSpPr/>
          <p:nvPr/>
        </p:nvGrpSpPr>
        <p:grpSpPr>
          <a:xfrm>
            <a:off x="838200" y="2803525"/>
            <a:ext cx="3683000" cy="2593975"/>
            <a:chOff x="7150100" y="1584325"/>
            <a:chExt cx="3683000" cy="259397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727C0E4-3CC9-04C0-D080-6F0F27B26926}"/>
                </a:ext>
              </a:extLst>
            </p:cNvPr>
            <p:cNvSpPr/>
            <p:nvPr/>
          </p:nvSpPr>
          <p:spPr>
            <a:xfrm>
              <a:off x="8216900" y="1584325"/>
              <a:ext cx="1066800" cy="749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BCM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0FE8639-20EE-5A54-FFF7-684158A9D328}"/>
                </a:ext>
              </a:extLst>
            </p:cNvPr>
            <p:cNvSpPr/>
            <p:nvPr/>
          </p:nvSpPr>
          <p:spPr>
            <a:xfrm>
              <a:off x="7150100" y="3409950"/>
              <a:ext cx="1066800" cy="7493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ABS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DF20C4E-B432-0DD4-2083-FA8630F8BDAA}"/>
                </a:ext>
              </a:extLst>
            </p:cNvPr>
            <p:cNvSpPr/>
            <p:nvPr/>
          </p:nvSpPr>
          <p:spPr>
            <a:xfrm>
              <a:off x="9469437" y="3429000"/>
              <a:ext cx="1066800" cy="7493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DCU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E88B266-4740-8E66-62F4-C60C33C62EB0}"/>
                </a:ext>
              </a:extLst>
            </p:cNvPr>
            <p:cNvCxnSpPr/>
            <p:nvPr/>
          </p:nvCxnSpPr>
          <p:spPr>
            <a:xfrm>
              <a:off x="7150100" y="2870200"/>
              <a:ext cx="3683000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B78350F-7187-0888-4BB0-42DF737BF9D4}"/>
                </a:ext>
              </a:extLst>
            </p:cNvPr>
            <p:cNvCxnSpPr>
              <a:endCxn id="6" idx="0"/>
            </p:cNvCxnSpPr>
            <p:nvPr/>
          </p:nvCxnSpPr>
          <p:spPr>
            <a:xfrm>
              <a:off x="7683500" y="2870200"/>
              <a:ext cx="0" cy="53975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42EE37F-6C83-F643-22F1-A16A91560137}"/>
                </a:ext>
              </a:extLst>
            </p:cNvPr>
            <p:cNvCxnSpPr/>
            <p:nvPr/>
          </p:nvCxnSpPr>
          <p:spPr>
            <a:xfrm>
              <a:off x="8763000" y="2330450"/>
              <a:ext cx="0" cy="53975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8E170C6-0DB8-7AFA-803A-BA28E6D62BE8}"/>
                </a:ext>
              </a:extLst>
            </p:cNvPr>
            <p:cNvCxnSpPr/>
            <p:nvPr/>
          </p:nvCxnSpPr>
          <p:spPr>
            <a:xfrm>
              <a:off x="10002837" y="2870200"/>
              <a:ext cx="0" cy="53975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DEADD2-F96C-36A2-D902-77B367582861}"/>
                </a:ext>
              </a:extLst>
            </p:cNvPr>
            <p:cNvSpPr txBox="1"/>
            <p:nvPr/>
          </p:nvSpPr>
          <p:spPr>
            <a:xfrm>
              <a:off x="9556482" y="2523094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CAN Bus</a:t>
              </a:r>
            </a:p>
          </p:txBody>
        </p:sp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F71CCA6-8FCB-32FA-140D-96FEA4597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4DA95C2-7282-7976-D2C4-BC0FE9AEE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76B55C9-CD51-01A8-1E85-7D313FFAC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4022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0E4D7-3927-2A4A-9E91-44EDCB20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E44B4-9436-58C7-5D15-4C0A41B28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Communication Principle</a:t>
            </a:r>
          </a:p>
          <a:p>
            <a:pPr lvl="1"/>
            <a:r>
              <a:rPr lang="en-US" b="1" dirty="0"/>
              <a:t>Acceptance Filters</a:t>
            </a:r>
          </a:p>
          <a:p>
            <a:pPr lvl="2"/>
            <a:r>
              <a:rPr lang="en-US" dirty="0"/>
              <a:t>All nodes are “</a:t>
            </a:r>
            <a:r>
              <a:rPr lang="en-US" i="1" dirty="0"/>
              <a:t>capable</a:t>
            </a:r>
            <a:r>
              <a:rPr lang="en-US" dirty="0"/>
              <a:t>” of seeing all published messages, however, that doesn’t mean that all messages are of interest for all nodes.</a:t>
            </a:r>
          </a:p>
          <a:p>
            <a:pPr lvl="2"/>
            <a:r>
              <a:rPr lang="en-US" dirty="0"/>
              <a:t>CAN controllers are capable of </a:t>
            </a:r>
            <a:r>
              <a:rPr lang="en-US" b="1" dirty="0"/>
              <a:t>filtering</a:t>
            </a:r>
            <a:r>
              <a:rPr lang="en-US" dirty="0"/>
              <a:t> messages not subscribed by the node to reduce SW CPU load.</a:t>
            </a:r>
          </a:p>
          <a:p>
            <a:pPr lvl="3"/>
            <a:r>
              <a:rPr lang="en-US" b="1" dirty="0"/>
              <a:t>Acceptance</a:t>
            </a:r>
            <a:r>
              <a:rPr lang="en-US" dirty="0"/>
              <a:t> filters by HW may filter by individual IDs, ranges of IDs, ID masks, etc.</a:t>
            </a:r>
          </a:p>
          <a:p>
            <a:pPr lvl="3"/>
            <a:r>
              <a:rPr lang="en-US" dirty="0"/>
              <a:t>Additional SW filtering performed if HW filtering didn’t reject 100% of non-subscribed messages.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967BB-7829-2D8F-FB65-D629D778D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F4845-6378-25CA-F91C-3C1E31AAC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2CC69-14B5-D942-7B3E-6F503CE82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7360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0E4D7-3927-2A4A-9E91-44EDCB20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E44B4-9436-58C7-5D15-4C0A41B28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CAN Frame</a:t>
            </a:r>
          </a:p>
          <a:p>
            <a:pPr lvl="1"/>
            <a:r>
              <a:rPr lang="en-US" dirty="0"/>
              <a:t>Frames are the </a:t>
            </a:r>
            <a:r>
              <a:rPr lang="en-US" b="1" dirty="0"/>
              <a:t>basic units </a:t>
            </a:r>
            <a:r>
              <a:rPr lang="en-US" dirty="0"/>
              <a:t>of transmission/reception in CAN protocol</a:t>
            </a:r>
          </a:p>
          <a:p>
            <a:pPr lvl="1"/>
            <a:r>
              <a:rPr lang="en-US" dirty="0"/>
              <a:t>CAN defines different frame formats to convey data, errors, etc.</a:t>
            </a:r>
          </a:p>
          <a:p>
            <a:pPr lvl="1"/>
            <a:r>
              <a:rPr lang="en-US" dirty="0"/>
              <a:t>Data is transmitted in </a:t>
            </a:r>
            <a:r>
              <a:rPr lang="en-US" b="1" dirty="0"/>
              <a:t>Data Frames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75D3B-CB89-9C3C-3C5E-BFDC5FA5D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D6B14-1B53-6388-B11C-36CCD13A9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C1E54A-4DDB-40C8-1658-3D1D79ED4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541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0E4D7-3927-2A4A-9E91-44EDCB20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E44B4-9436-58C7-5D15-4C0A41B28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047750"/>
            <a:ext cx="6276976" cy="5210174"/>
          </a:xfrm>
        </p:spPr>
        <p:txBody>
          <a:bodyPr>
            <a:normAutofit/>
          </a:bodyPr>
          <a:lstStyle/>
          <a:p>
            <a:pPr>
              <a:spcAft>
                <a:spcPts val="2400"/>
              </a:spcAft>
            </a:pPr>
            <a:r>
              <a:rPr lang="en-US" dirty="0"/>
              <a:t>Classic CAN Frame </a:t>
            </a:r>
            <a:r>
              <a:rPr lang="en-US" b="1" dirty="0"/>
              <a:t>Types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9BBE67-5BD6-F444-DB45-E601AD43EDF9}"/>
              </a:ext>
            </a:extLst>
          </p:cNvPr>
          <p:cNvSpPr txBox="1">
            <a:spLocks/>
          </p:cNvSpPr>
          <p:nvPr/>
        </p:nvSpPr>
        <p:spPr>
          <a:xfrm>
            <a:off x="6057903" y="1471611"/>
            <a:ext cx="5010148" cy="1183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nn-NO" sz="2800" i="1" dirty="0"/>
              <a:t>Standard</a:t>
            </a:r>
            <a:r>
              <a:rPr lang="nn-NO" sz="2800" b="1" dirty="0"/>
              <a:t> Data </a:t>
            </a:r>
            <a:r>
              <a:rPr lang="nn-NO" sz="2800" dirty="0"/>
              <a:t>Frame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nn-NO" sz="2800" i="1" dirty="0"/>
              <a:t>Extended</a:t>
            </a:r>
            <a:r>
              <a:rPr lang="nn-NO" sz="2800" b="1" dirty="0"/>
              <a:t> Data </a:t>
            </a:r>
            <a:r>
              <a:rPr lang="nn-NO" sz="2800" dirty="0"/>
              <a:t>Frame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DBF740-64AA-195A-3EC3-DA76C5B40975}"/>
              </a:ext>
            </a:extLst>
          </p:cNvPr>
          <p:cNvSpPr txBox="1">
            <a:spLocks/>
          </p:cNvSpPr>
          <p:nvPr/>
        </p:nvSpPr>
        <p:spPr>
          <a:xfrm>
            <a:off x="6057902" y="2831305"/>
            <a:ext cx="5010148" cy="1259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nn-NO" sz="2800" i="1" dirty="0"/>
              <a:t>Standard</a:t>
            </a:r>
            <a:r>
              <a:rPr lang="nn-NO" sz="2800" b="1" dirty="0"/>
              <a:t> Remote </a:t>
            </a:r>
            <a:r>
              <a:rPr lang="nn-NO" sz="2800" dirty="0"/>
              <a:t>Frame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nn-NO" sz="2800" i="1" dirty="0"/>
              <a:t>Extended</a:t>
            </a:r>
            <a:r>
              <a:rPr lang="nn-NO" sz="2800" b="1" dirty="0"/>
              <a:t> Remote </a:t>
            </a:r>
            <a:r>
              <a:rPr lang="nn-NO" sz="2800" dirty="0"/>
              <a:t>Frame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C43C01A-15A9-F5A5-B5BC-6DE548A8E7D4}"/>
              </a:ext>
            </a:extLst>
          </p:cNvPr>
          <p:cNvSpPr txBox="1">
            <a:spLocks/>
          </p:cNvSpPr>
          <p:nvPr/>
        </p:nvSpPr>
        <p:spPr>
          <a:xfrm>
            <a:off x="6057901" y="4297366"/>
            <a:ext cx="5010148" cy="1183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nn-NO" sz="2800" b="1" dirty="0"/>
              <a:t>Active Error </a:t>
            </a:r>
            <a:r>
              <a:rPr lang="nn-NO" sz="2800" dirty="0"/>
              <a:t>Frame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nn-NO" sz="2800" b="1" dirty="0"/>
              <a:t>Passive Error</a:t>
            </a:r>
            <a:r>
              <a:rPr lang="nn-NO" sz="2800" dirty="0"/>
              <a:t> Frame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8C7D7A9-0D21-0316-33D5-5E55CA29C4DC}"/>
              </a:ext>
            </a:extLst>
          </p:cNvPr>
          <p:cNvSpPr/>
          <p:nvPr/>
        </p:nvSpPr>
        <p:spPr>
          <a:xfrm>
            <a:off x="5364956" y="1537096"/>
            <a:ext cx="604837" cy="1052514"/>
          </a:xfrm>
          <a:prstGeom prst="leftBrace">
            <a:avLst>
              <a:gd name="adj1" fmla="val 1244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8F70C2C3-9C78-7D6D-A2A4-E45F712CFAD6}"/>
              </a:ext>
            </a:extLst>
          </p:cNvPr>
          <p:cNvSpPr/>
          <p:nvPr/>
        </p:nvSpPr>
        <p:spPr>
          <a:xfrm>
            <a:off x="5364955" y="2934891"/>
            <a:ext cx="604837" cy="1052514"/>
          </a:xfrm>
          <a:prstGeom prst="leftBrace">
            <a:avLst>
              <a:gd name="adj1" fmla="val 1244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3714D558-36A3-C6BF-A1A1-EB5E0ED84A76}"/>
              </a:ext>
            </a:extLst>
          </p:cNvPr>
          <p:cNvSpPr/>
          <p:nvPr/>
        </p:nvSpPr>
        <p:spPr>
          <a:xfrm>
            <a:off x="5364954" y="4346976"/>
            <a:ext cx="604837" cy="1052514"/>
          </a:xfrm>
          <a:prstGeom prst="leftBrace">
            <a:avLst>
              <a:gd name="adj1" fmla="val 1244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A5334B5-18EA-7480-D516-6B2E8E43F4D0}"/>
              </a:ext>
            </a:extLst>
          </p:cNvPr>
          <p:cNvSpPr txBox="1">
            <a:spLocks/>
          </p:cNvSpPr>
          <p:nvPr/>
        </p:nvSpPr>
        <p:spPr>
          <a:xfrm>
            <a:off x="2457449" y="1790700"/>
            <a:ext cx="4238625" cy="461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600"/>
              </a:spcAft>
            </a:pPr>
            <a:r>
              <a:rPr lang="en-US" b="1" dirty="0"/>
              <a:t>Data </a:t>
            </a:r>
            <a:r>
              <a:rPr lang="en-US" dirty="0"/>
              <a:t>Frame</a:t>
            </a:r>
          </a:p>
          <a:p>
            <a:pPr>
              <a:spcAft>
                <a:spcPts val="6600"/>
              </a:spcAft>
            </a:pPr>
            <a:r>
              <a:rPr lang="en-US" b="1" dirty="0"/>
              <a:t>Remote </a:t>
            </a:r>
            <a:r>
              <a:rPr lang="en-US" dirty="0"/>
              <a:t>Frame</a:t>
            </a:r>
          </a:p>
          <a:p>
            <a:pPr>
              <a:spcAft>
                <a:spcPts val="5400"/>
              </a:spcAft>
            </a:pPr>
            <a:r>
              <a:rPr lang="en-US" b="1" dirty="0"/>
              <a:t>Error </a:t>
            </a:r>
            <a:r>
              <a:rPr lang="en-US" dirty="0"/>
              <a:t>Frame</a:t>
            </a:r>
          </a:p>
          <a:p>
            <a:r>
              <a:rPr lang="en-US" b="1" dirty="0"/>
              <a:t>Overload </a:t>
            </a:r>
            <a:r>
              <a:rPr lang="en-US" dirty="0"/>
              <a:t>Frame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0CFE4A6F-659C-2EEE-F8C6-2148A80C0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7AF2A15-2F07-F0B5-36DD-9150764B4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7A02A31-BE86-00E9-6B70-4A7898C2F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1575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0E4D7-3927-2A4A-9E91-44EDCB20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E44B4-9436-58C7-5D15-4C0A41B28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047750"/>
            <a:ext cx="6276976" cy="5210174"/>
          </a:xfrm>
        </p:spPr>
        <p:txBody>
          <a:bodyPr>
            <a:normAutofit/>
          </a:bodyPr>
          <a:lstStyle/>
          <a:p>
            <a:pPr>
              <a:spcAft>
                <a:spcPts val="2400"/>
              </a:spcAft>
            </a:pPr>
            <a:r>
              <a:rPr lang="en-US" dirty="0"/>
              <a:t>Classic CAN Frame </a:t>
            </a:r>
            <a:r>
              <a:rPr lang="en-US" b="1" dirty="0"/>
              <a:t>Types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9BBE67-5BD6-F444-DB45-E601AD43EDF9}"/>
              </a:ext>
            </a:extLst>
          </p:cNvPr>
          <p:cNvSpPr txBox="1">
            <a:spLocks/>
          </p:cNvSpPr>
          <p:nvPr/>
        </p:nvSpPr>
        <p:spPr>
          <a:xfrm>
            <a:off x="6057902" y="1471611"/>
            <a:ext cx="6115049" cy="1183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nn-NO" sz="2800" i="1" dirty="0"/>
              <a:t>Standard</a:t>
            </a:r>
            <a:r>
              <a:rPr lang="nn-NO" sz="2800" b="1" dirty="0"/>
              <a:t> Data </a:t>
            </a:r>
            <a:r>
              <a:rPr lang="nn-NO" sz="2800" dirty="0"/>
              <a:t>Frame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nn-NO" sz="2800" i="1" dirty="0"/>
              <a:t>Extended</a:t>
            </a:r>
            <a:r>
              <a:rPr lang="nn-NO" sz="2800" b="1" dirty="0"/>
              <a:t> Data </a:t>
            </a:r>
            <a:r>
              <a:rPr lang="nn-NO" sz="2800" dirty="0"/>
              <a:t>Frame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DBF740-64AA-195A-3EC3-DA76C5B40975}"/>
              </a:ext>
            </a:extLst>
          </p:cNvPr>
          <p:cNvSpPr txBox="1">
            <a:spLocks/>
          </p:cNvSpPr>
          <p:nvPr/>
        </p:nvSpPr>
        <p:spPr>
          <a:xfrm>
            <a:off x="6057901" y="2831305"/>
            <a:ext cx="6115049" cy="1259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nn-NO" sz="2800" i="1" dirty="0"/>
              <a:t>Standard</a:t>
            </a:r>
            <a:r>
              <a:rPr lang="nn-NO" sz="2800" b="1" dirty="0"/>
              <a:t> Remote </a:t>
            </a:r>
            <a:r>
              <a:rPr lang="nn-NO" sz="2800" dirty="0"/>
              <a:t>Frame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nn-NO" sz="2800" i="1" dirty="0"/>
              <a:t>Extended</a:t>
            </a:r>
            <a:r>
              <a:rPr lang="nn-NO" sz="2800" b="1" dirty="0"/>
              <a:t> Remote </a:t>
            </a:r>
            <a:r>
              <a:rPr lang="nn-NO" sz="2800" dirty="0"/>
              <a:t>Frame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C43C01A-15A9-F5A5-B5BC-6DE548A8E7D4}"/>
              </a:ext>
            </a:extLst>
          </p:cNvPr>
          <p:cNvSpPr txBox="1">
            <a:spLocks/>
          </p:cNvSpPr>
          <p:nvPr/>
        </p:nvSpPr>
        <p:spPr>
          <a:xfrm>
            <a:off x="6057900" y="4348166"/>
            <a:ext cx="6115049" cy="1183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nn-NO" sz="2800" b="1" dirty="0"/>
              <a:t>Active Error </a:t>
            </a:r>
            <a:r>
              <a:rPr lang="nn-NO" sz="2800" dirty="0"/>
              <a:t>Frame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nn-NO" sz="2800" b="1" dirty="0"/>
              <a:t>Passive Error</a:t>
            </a:r>
            <a:r>
              <a:rPr lang="nn-NO" sz="2800" dirty="0"/>
              <a:t> Frame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8C7D7A9-0D21-0316-33D5-5E55CA29C4DC}"/>
              </a:ext>
            </a:extLst>
          </p:cNvPr>
          <p:cNvSpPr/>
          <p:nvPr/>
        </p:nvSpPr>
        <p:spPr>
          <a:xfrm>
            <a:off x="5364956" y="1537096"/>
            <a:ext cx="604837" cy="1052514"/>
          </a:xfrm>
          <a:prstGeom prst="leftBrace">
            <a:avLst>
              <a:gd name="adj1" fmla="val 1244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8F70C2C3-9C78-7D6D-A2A4-E45F712CFAD6}"/>
              </a:ext>
            </a:extLst>
          </p:cNvPr>
          <p:cNvSpPr/>
          <p:nvPr/>
        </p:nvSpPr>
        <p:spPr>
          <a:xfrm>
            <a:off x="5364955" y="2934891"/>
            <a:ext cx="604837" cy="1052514"/>
          </a:xfrm>
          <a:prstGeom prst="leftBrace">
            <a:avLst>
              <a:gd name="adj1" fmla="val 1244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3714D558-36A3-C6BF-A1A1-EB5E0ED84A76}"/>
              </a:ext>
            </a:extLst>
          </p:cNvPr>
          <p:cNvSpPr/>
          <p:nvPr/>
        </p:nvSpPr>
        <p:spPr>
          <a:xfrm>
            <a:off x="5364954" y="4346976"/>
            <a:ext cx="604837" cy="1052514"/>
          </a:xfrm>
          <a:prstGeom prst="leftBrace">
            <a:avLst>
              <a:gd name="adj1" fmla="val 1244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A5334B5-18EA-7480-D516-6B2E8E43F4D0}"/>
              </a:ext>
            </a:extLst>
          </p:cNvPr>
          <p:cNvSpPr txBox="1">
            <a:spLocks/>
          </p:cNvSpPr>
          <p:nvPr/>
        </p:nvSpPr>
        <p:spPr>
          <a:xfrm>
            <a:off x="2457449" y="1790700"/>
            <a:ext cx="4238625" cy="461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600"/>
              </a:spcAft>
            </a:pPr>
            <a:r>
              <a:rPr lang="en-US" b="1" dirty="0"/>
              <a:t>Data </a:t>
            </a:r>
            <a:r>
              <a:rPr lang="en-US" dirty="0"/>
              <a:t>Frame</a:t>
            </a:r>
          </a:p>
          <a:p>
            <a:pPr>
              <a:spcAft>
                <a:spcPts val="6600"/>
              </a:spcAft>
            </a:pPr>
            <a:r>
              <a:rPr lang="en-US" b="1" dirty="0"/>
              <a:t>Remote </a:t>
            </a:r>
            <a:r>
              <a:rPr lang="en-US" dirty="0"/>
              <a:t>Frame</a:t>
            </a:r>
          </a:p>
          <a:p>
            <a:pPr>
              <a:spcAft>
                <a:spcPts val="5400"/>
              </a:spcAft>
            </a:pPr>
            <a:r>
              <a:rPr lang="en-US" b="1" dirty="0"/>
              <a:t>Error </a:t>
            </a:r>
            <a:r>
              <a:rPr lang="en-US" dirty="0"/>
              <a:t>Frame</a:t>
            </a:r>
          </a:p>
          <a:p>
            <a:r>
              <a:rPr lang="en-US" b="1" dirty="0"/>
              <a:t>Overload </a:t>
            </a:r>
            <a:r>
              <a:rPr lang="en-US" dirty="0"/>
              <a:t>Frame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7EA0F7-91B6-AB99-AA76-D0A92FB7A6A1}"/>
              </a:ext>
            </a:extLst>
          </p:cNvPr>
          <p:cNvSpPr/>
          <p:nvPr/>
        </p:nvSpPr>
        <p:spPr>
          <a:xfrm>
            <a:off x="1971675" y="2655096"/>
            <a:ext cx="7934325" cy="367902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188187C3-A15E-A653-7E86-1B0ED1CBE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2E1A162-F1D7-E7D0-9E21-2C53AE511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D05A258-BD67-BC80-AEBD-4D0FB0FE5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5273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0E4D7-3927-2A4A-9E91-44EDCB20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E44B4-9436-58C7-5D15-4C0A41B28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Data Frame</a:t>
            </a:r>
          </a:p>
          <a:p>
            <a:pPr lvl="1"/>
            <a:r>
              <a:rPr lang="en-US" dirty="0"/>
              <a:t>Frames intended for </a:t>
            </a:r>
            <a:r>
              <a:rPr lang="en-US" b="1" dirty="0"/>
              <a:t>publishing data</a:t>
            </a:r>
          </a:p>
          <a:p>
            <a:pPr lvl="1"/>
            <a:r>
              <a:rPr lang="en-US" b="1" dirty="0"/>
              <a:t>Most used </a:t>
            </a:r>
            <a:r>
              <a:rPr lang="en-US" dirty="0"/>
              <a:t>frames in CAN networks</a:t>
            </a:r>
          </a:p>
          <a:p>
            <a:pPr lvl="1"/>
            <a:r>
              <a:rPr lang="en-US" dirty="0"/>
              <a:t>Two variants:</a:t>
            </a:r>
          </a:p>
          <a:p>
            <a:pPr lvl="2"/>
            <a:r>
              <a:rPr lang="en-US" b="1" dirty="0"/>
              <a:t>Standard</a:t>
            </a:r>
            <a:r>
              <a:rPr lang="en-US" dirty="0"/>
              <a:t> Data Frame </a:t>
            </a:r>
            <a:r>
              <a:rPr lang="en-US" dirty="0">
                <a:sym typeface="Wingdings" panose="05000000000000000000" pitchFamily="2" charset="2"/>
              </a:rPr>
              <a:t> 11-bit message identifier</a:t>
            </a:r>
          </a:p>
          <a:p>
            <a:pPr lvl="2"/>
            <a:r>
              <a:rPr lang="en-US" b="1" dirty="0">
                <a:sym typeface="Wingdings" panose="05000000000000000000" pitchFamily="2" charset="2"/>
              </a:rPr>
              <a:t>Extended</a:t>
            </a:r>
            <a:r>
              <a:rPr lang="en-US" dirty="0">
                <a:sym typeface="Wingdings" panose="05000000000000000000" pitchFamily="2" charset="2"/>
              </a:rPr>
              <a:t> Data Frame  29-bit message identifier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89C05-406A-D1D7-E483-FFF2775CF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37C5C-2FE3-8497-98BF-C462370D6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310B6-C124-A2F8-B086-EA26611E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3030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0E4D7-3927-2A4A-9E91-44EDCB20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E44B4-9436-58C7-5D15-4C0A41B28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68" y="2514600"/>
            <a:ext cx="4991101" cy="3962400"/>
          </a:xfrm>
        </p:spPr>
        <p:txBody>
          <a:bodyPr>
            <a:normAutofit fontScale="92500" lnSpcReduction="10000"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800" dirty="0"/>
              <a:t>Data Frame </a:t>
            </a:r>
            <a:r>
              <a:rPr lang="en-US" sz="2800" b="1" dirty="0"/>
              <a:t>Fields:</a:t>
            </a:r>
          </a:p>
          <a:p>
            <a:pPr lvl="1">
              <a:spcAft>
                <a:spcPts val="600"/>
              </a:spcAft>
            </a:pPr>
            <a:r>
              <a:rPr lang="en-US" sz="2800" dirty="0"/>
              <a:t>Start-of-Frame (</a:t>
            </a:r>
            <a:r>
              <a:rPr lang="en-US" sz="2800" b="1" dirty="0"/>
              <a:t>SOF</a:t>
            </a:r>
            <a:r>
              <a:rPr lang="en-US" sz="2800" dirty="0"/>
              <a:t>)</a:t>
            </a:r>
          </a:p>
          <a:p>
            <a:pPr lvl="1">
              <a:spcAft>
                <a:spcPts val="600"/>
              </a:spcAft>
            </a:pPr>
            <a:r>
              <a:rPr lang="en-US" sz="2800" b="1" dirty="0"/>
              <a:t>Arbitration</a:t>
            </a:r>
          </a:p>
          <a:p>
            <a:pPr lvl="1">
              <a:spcAft>
                <a:spcPts val="600"/>
              </a:spcAft>
            </a:pPr>
            <a:r>
              <a:rPr lang="en-US" sz="2800" b="1" dirty="0"/>
              <a:t>Control</a:t>
            </a:r>
          </a:p>
          <a:p>
            <a:pPr lvl="1">
              <a:spcAft>
                <a:spcPts val="600"/>
              </a:spcAft>
            </a:pPr>
            <a:r>
              <a:rPr lang="en-US" sz="2800" b="1" dirty="0"/>
              <a:t>Data</a:t>
            </a:r>
          </a:p>
          <a:p>
            <a:pPr lvl="1">
              <a:spcAft>
                <a:spcPts val="600"/>
              </a:spcAft>
            </a:pPr>
            <a:r>
              <a:rPr lang="en-US" sz="2800" b="1" dirty="0"/>
              <a:t>CRC</a:t>
            </a:r>
          </a:p>
          <a:p>
            <a:pPr lvl="1">
              <a:spcAft>
                <a:spcPts val="600"/>
              </a:spcAft>
            </a:pPr>
            <a:r>
              <a:rPr lang="en-US" sz="2800" dirty="0"/>
              <a:t>Acknowledge (</a:t>
            </a:r>
            <a:r>
              <a:rPr lang="en-US" sz="2800" b="1" dirty="0"/>
              <a:t>ACK</a:t>
            </a:r>
            <a:r>
              <a:rPr lang="en-US" sz="2800" dirty="0"/>
              <a:t>)</a:t>
            </a:r>
          </a:p>
          <a:p>
            <a:pPr lvl="1">
              <a:spcAft>
                <a:spcPts val="600"/>
              </a:spcAft>
            </a:pPr>
            <a:r>
              <a:rPr lang="en-US" sz="2800" dirty="0"/>
              <a:t>End-of-Frame (</a:t>
            </a:r>
            <a:r>
              <a:rPr lang="en-US" sz="2800" b="1" dirty="0"/>
              <a:t>EOF</a:t>
            </a:r>
            <a:r>
              <a:rPr lang="en-US" sz="2800" dirty="0"/>
              <a:t>)</a:t>
            </a:r>
          </a:p>
          <a:p>
            <a:pPr lvl="1"/>
            <a:endParaRPr lang="en-US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D6DC02-BF5A-B93E-E8FA-C8D490815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41" y="1090612"/>
            <a:ext cx="11566491" cy="93903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2E8F5E3-8993-5BAC-11FE-DF3DD806EBE6}"/>
              </a:ext>
            </a:extLst>
          </p:cNvPr>
          <p:cNvSpPr txBox="1">
            <a:spLocks/>
          </p:cNvSpPr>
          <p:nvPr/>
        </p:nvSpPr>
        <p:spPr>
          <a:xfrm>
            <a:off x="6164143" y="3071814"/>
            <a:ext cx="5595989" cy="2695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400" b="1" dirty="0"/>
              <a:t>Inter-Frame Space</a:t>
            </a:r>
            <a:r>
              <a:rPr lang="en-US" sz="2400" dirty="0"/>
              <a:t>: Mandatory space between subsequent frames</a:t>
            </a: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400" b="1" dirty="0"/>
              <a:t>Bus IDLE</a:t>
            </a:r>
            <a:r>
              <a:rPr lang="en-US" sz="2400" dirty="0"/>
              <a:t>: bus is considered </a:t>
            </a:r>
            <a:r>
              <a:rPr lang="en-US" sz="2400" b="1" dirty="0"/>
              <a:t>idle</a:t>
            </a:r>
            <a:r>
              <a:rPr lang="en-US" sz="2400" dirty="0"/>
              <a:t> if at least </a:t>
            </a:r>
            <a:r>
              <a:rPr lang="en-US" sz="2400" b="1" dirty="0"/>
              <a:t>11 bits </a:t>
            </a:r>
            <a:r>
              <a:rPr lang="en-US" sz="2400" dirty="0"/>
              <a:t>with </a:t>
            </a:r>
            <a:r>
              <a:rPr lang="en-US" sz="2400" b="1" dirty="0"/>
              <a:t>recessive</a:t>
            </a:r>
            <a:r>
              <a:rPr lang="en-US" sz="2400" dirty="0"/>
              <a:t> value are observed</a:t>
            </a:r>
          </a:p>
          <a:p>
            <a:pPr lvl="1"/>
            <a:endParaRPr lang="en-US" sz="2400" b="1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684502-ACCE-0DAA-3194-88368020C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3C3E5B0-0BD6-0D99-DA21-1B2E1A85A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C4F706-D367-3DA1-5030-E53E56B88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40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1F412-35B6-C1C3-6901-3C5A4FEEF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59A26-6A5A-58CE-C761-B6D774305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CAN</a:t>
            </a:r>
            <a:r>
              <a:rPr lang="en-US" dirty="0"/>
              <a:t> stands for “</a:t>
            </a:r>
            <a:r>
              <a:rPr lang="en-US" b="1" u="sng" dirty="0"/>
              <a:t>C</a:t>
            </a:r>
            <a:r>
              <a:rPr lang="en-US" dirty="0"/>
              <a:t>ontroller </a:t>
            </a:r>
            <a:r>
              <a:rPr lang="en-US" b="1" u="sng" dirty="0"/>
              <a:t>A</a:t>
            </a:r>
            <a:r>
              <a:rPr lang="en-US" dirty="0"/>
              <a:t>rea </a:t>
            </a:r>
            <a:r>
              <a:rPr lang="en-US" b="1" u="sng" dirty="0"/>
              <a:t>N</a:t>
            </a:r>
            <a:r>
              <a:rPr lang="en-US" dirty="0"/>
              <a:t>etwork”</a:t>
            </a:r>
          </a:p>
          <a:p>
            <a:pPr lvl="1"/>
            <a:r>
              <a:rPr lang="en-US" b="1" dirty="0"/>
              <a:t>Asynchronous</a:t>
            </a:r>
            <a:r>
              <a:rPr lang="en-US" dirty="0"/>
              <a:t> serial communication protocol</a:t>
            </a:r>
          </a:p>
          <a:p>
            <a:pPr lvl="1"/>
            <a:r>
              <a:rPr lang="en-US" dirty="0"/>
              <a:t>Efficient support for distributed </a:t>
            </a:r>
            <a:r>
              <a:rPr lang="en-US" b="1" dirty="0"/>
              <a:t>real-time</a:t>
            </a:r>
            <a:r>
              <a:rPr lang="en-US" dirty="0"/>
              <a:t> </a:t>
            </a:r>
            <a:r>
              <a:rPr lang="en-US" b="1" dirty="0"/>
              <a:t>control</a:t>
            </a:r>
            <a:r>
              <a:rPr lang="en-US" dirty="0"/>
              <a:t> systems</a:t>
            </a:r>
          </a:p>
          <a:p>
            <a:pPr lvl="1"/>
            <a:r>
              <a:rPr lang="en-US" dirty="0"/>
              <a:t>High </a:t>
            </a:r>
            <a:r>
              <a:rPr lang="en-US" b="1" dirty="0"/>
              <a:t>reliability</a:t>
            </a:r>
          </a:p>
          <a:p>
            <a:pPr lvl="1"/>
            <a:r>
              <a:rPr lang="en-US" dirty="0"/>
              <a:t>Bit-rates:</a:t>
            </a:r>
          </a:p>
          <a:p>
            <a:pPr lvl="2"/>
            <a:r>
              <a:rPr lang="en-US" b="1" dirty="0"/>
              <a:t>Classic CAN </a:t>
            </a:r>
            <a:r>
              <a:rPr lang="en-US" dirty="0">
                <a:sym typeface="Wingdings" panose="05000000000000000000" pitchFamily="2" charset="2"/>
              </a:rPr>
              <a:t> Up to </a:t>
            </a:r>
            <a:r>
              <a:rPr lang="en-US" b="1" dirty="0">
                <a:sym typeface="Wingdings" panose="05000000000000000000" pitchFamily="2" charset="2"/>
              </a:rPr>
              <a:t>1 Mbit/s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CAN </a:t>
            </a:r>
            <a:r>
              <a:rPr lang="en-US" b="1" dirty="0">
                <a:sym typeface="Wingdings" panose="05000000000000000000" pitchFamily="2" charset="2"/>
              </a:rPr>
              <a:t>FD</a:t>
            </a:r>
            <a:r>
              <a:rPr lang="en-US" dirty="0">
                <a:sym typeface="Wingdings" panose="05000000000000000000" pitchFamily="2" charset="2"/>
              </a:rPr>
              <a:t>  Up to 5 Mbit/s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38731-CF87-C4EC-2BD9-566C76459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34ACF1-D5AD-F03E-8171-015869FEB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06A6D-24DE-D6D9-ED50-9425BD0EF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599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0E4D7-3927-2A4A-9E91-44EDCB20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E44B4-9436-58C7-5D15-4C0A41B28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4000500"/>
            <a:ext cx="11649075" cy="2257424"/>
          </a:xfrm>
        </p:spPr>
        <p:txBody>
          <a:bodyPr>
            <a:normAutofit fontScale="85000" lnSpcReduction="20000"/>
          </a:bodyPr>
          <a:lstStyle/>
          <a:p>
            <a:endParaRPr lang="en-US" b="1" dirty="0"/>
          </a:p>
          <a:p>
            <a:r>
              <a:rPr lang="en-US" b="1" dirty="0"/>
              <a:t>Start-of-Frame (SOF)</a:t>
            </a:r>
          </a:p>
          <a:p>
            <a:pPr lvl="1"/>
            <a:r>
              <a:rPr lang="en-US" dirty="0"/>
              <a:t>Single bit with dominant level</a:t>
            </a:r>
          </a:p>
          <a:p>
            <a:pPr lvl="1"/>
            <a:r>
              <a:rPr lang="en-US" dirty="0"/>
              <a:t>Indicates the beginning of a new frame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43178C-7120-535E-84CC-342B8C498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394" y="752476"/>
            <a:ext cx="7391400" cy="36195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67CF9-FF4C-55FF-A9EB-AA0DD5E20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159BE-591F-BADF-FDB4-B15388AFC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177B3-100D-20DA-62F5-24C310340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7122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0E4D7-3927-2A4A-9E91-44EDCB20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E44B4-9436-58C7-5D15-4C0A41B28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4000500"/>
            <a:ext cx="11649075" cy="2257424"/>
          </a:xfrm>
        </p:spPr>
        <p:txBody>
          <a:bodyPr>
            <a:normAutofit fontScale="85000" lnSpcReduction="10000"/>
          </a:bodyPr>
          <a:lstStyle/>
          <a:p>
            <a:endParaRPr lang="en-US" b="1" dirty="0"/>
          </a:p>
          <a:p>
            <a:r>
              <a:rPr lang="en-US" b="1" dirty="0"/>
              <a:t>Standard Format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Message identifier of 11 bits (2</a:t>
            </a:r>
            <a:r>
              <a:rPr lang="en-US" baseline="30000" dirty="0">
                <a:sym typeface="Wingdings" panose="05000000000000000000" pitchFamily="2" charset="2"/>
              </a:rPr>
              <a:t>11</a:t>
            </a:r>
            <a:r>
              <a:rPr lang="en-US" dirty="0">
                <a:sym typeface="Wingdings" panose="05000000000000000000" pitchFamily="2" charset="2"/>
              </a:rPr>
              <a:t> different messages)</a:t>
            </a:r>
          </a:p>
          <a:p>
            <a:r>
              <a:rPr lang="en-US" b="1" dirty="0">
                <a:sym typeface="Wingdings" panose="05000000000000000000" pitchFamily="2" charset="2"/>
              </a:rPr>
              <a:t>Extended Format</a:t>
            </a:r>
            <a:r>
              <a:rPr lang="en-US" dirty="0">
                <a:sym typeface="Wingdings" panose="05000000000000000000" pitchFamily="2" charset="2"/>
              </a:rPr>
              <a:t>  Message identifier of 29 bits (2</a:t>
            </a:r>
            <a:r>
              <a:rPr lang="en-US" baseline="30000" dirty="0">
                <a:sym typeface="Wingdings" panose="05000000000000000000" pitchFamily="2" charset="2"/>
              </a:rPr>
              <a:t>29</a:t>
            </a:r>
            <a:r>
              <a:rPr lang="en-US" dirty="0">
                <a:sym typeface="Wingdings" panose="05000000000000000000" pitchFamily="2" charset="2"/>
              </a:rPr>
              <a:t> different messages)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88536C-8A20-C134-44BC-470EB16DB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394" y="752476"/>
            <a:ext cx="7391400" cy="36195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AA67C-152B-D5AD-EB60-33732EA73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BE12CD-BA90-7EA3-8A66-2005BC38C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139B1-887D-626A-BBE6-204759E6F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45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0E4D7-3927-2A4A-9E91-44EDCB20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E44B4-9436-58C7-5D15-4C0A41B28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2882900"/>
            <a:ext cx="11649075" cy="3375024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Identifier: </a:t>
            </a:r>
            <a:r>
              <a:rPr lang="en-US" dirty="0"/>
              <a:t>Used to uniquely identify each message in the network</a:t>
            </a:r>
          </a:p>
          <a:p>
            <a:pPr lvl="1"/>
            <a:r>
              <a:rPr lang="en-US" dirty="0"/>
              <a:t>11-bits for </a:t>
            </a:r>
            <a:r>
              <a:rPr lang="en-US" b="1" dirty="0"/>
              <a:t>standard</a:t>
            </a:r>
            <a:r>
              <a:rPr lang="en-US" dirty="0"/>
              <a:t> format frames</a:t>
            </a:r>
          </a:p>
          <a:p>
            <a:r>
              <a:rPr lang="en-US" b="1" dirty="0"/>
              <a:t>Remote Transmission Request </a:t>
            </a:r>
            <a:r>
              <a:rPr lang="en-US" dirty="0"/>
              <a:t>(</a:t>
            </a:r>
            <a:r>
              <a:rPr lang="en-US" b="1" dirty="0"/>
              <a:t>RTR</a:t>
            </a:r>
            <a:r>
              <a:rPr lang="en-US" dirty="0"/>
              <a:t>): 1-bit; indicates if current frame is a data frame (provides data) or a remote frame (requests data)</a:t>
            </a:r>
          </a:p>
          <a:p>
            <a:pPr lvl="1"/>
            <a:r>
              <a:rPr lang="en-US" b="1" dirty="0"/>
              <a:t>Dominant</a:t>
            </a:r>
            <a:r>
              <a:rPr lang="en-US" dirty="0"/>
              <a:t> value for </a:t>
            </a:r>
            <a:r>
              <a:rPr lang="en-US" b="1" dirty="0"/>
              <a:t>data</a:t>
            </a:r>
            <a:r>
              <a:rPr lang="en-US" dirty="0"/>
              <a:t> frames</a:t>
            </a:r>
          </a:p>
          <a:p>
            <a:pPr lvl="1"/>
            <a:r>
              <a:rPr lang="en-US" b="1" dirty="0"/>
              <a:t>Recessive</a:t>
            </a:r>
            <a:r>
              <a:rPr lang="en-US" dirty="0"/>
              <a:t> value for </a:t>
            </a:r>
            <a:r>
              <a:rPr lang="en-US" b="1" dirty="0"/>
              <a:t>remote</a:t>
            </a:r>
            <a:r>
              <a:rPr lang="en-US" dirty="0"/>
              <a:t> frames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51EB37-1A53-3415-1160-AADAB873C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3" y="752476"/>
            <a:ext cx="6943725" cy="19288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5EA0CF3-A82A-27BC-7330-D907DFD1100B}"/>
              </a:ext>
            </a:extLst>
          </p:cNvPr>
          <p:cNvSpPr/>
          <p:nvPr/>
        </p:nvSpPr>
        <p:spPr>
          <a:xfrm>
            <a:off x="2428873" y="752476"/>
            <a:ext cx="1419227" cy="55562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420214-0772-4825-C703-5ED6801CFA9D}"/>
              </a:ext>
            </a:extLst>
          </p:cNvPr>
          <p:cNvSpPr/>
          <p:nvPr/>
        </p:nvSpPr>
        <p:spPr>
          <a:xfrm>
            <a:off x="4714875" y="752476"/>
            <a:ext cx="4492626" cy="55562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F113A-160A-3120-9AE3-EE4E72A5D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F7CAD-DAA6-3F3F-9E77-10567ED64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0F7C1-B9E1-62D3-6B2D-8A1CF7501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1976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FF2E607-F183-5F0D-30F5-C982F7B6A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492" y="752476"/>
            <a:ext cx="7329488" cy="19288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30E4D7-3927-2A4A-9E91-44EDCB20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E44B4-9436-58C7-5D15-4C0A41B28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2882900"/>
            <a:ext cx="11649075" cy="3375024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Identifier: </a:t>
            </a:r>
            <a:r>
              <a:rPr lang="en-US" dirty="0"/>
              <a:t>29-bits for </a:t>
            </a:r>
            <a:r>
              <a:rPr lang="en-US" b="1" dirty="0"/>
              <a:t>extended</a:t>
            </a:r>
            <a:r>
              <a:rPr lang="en-US" dirty="0"/>
              <a:t> format frames.</a:t>
            </a:r>
          </a:p>
          <a:p>
            <a:pPr lvl="1"/>
            <a:r>
              <a:rPr lang="en-US" dirty="0"/>
              <a:t>Formed by the Base Identifier of 11 bits (most-significant bits of the ID) plus the Extended identifier of 18 bits (least-significant bits of the ID).</a:t>
            </a:r>
          </a:p>
          <a:p>
            <a:r>
              <a:rPr lang="en-US" b="1" dirty="0"/>
              <a:t>Identifier Extension bit (IDE)</a:t>
            </a:r>
            <a:r>
              <a:rPr lang="en-US" dirty="0"/>
              <a:t>: 1-bit; Indicates if current frame is a </a:t>
            </a:r>
            <a:r>
              <a:rPr lang="en-US" b="1" dirty="0"/>
              <a:t>standard</a:t>
            </a:r>
            <a:r>
              <a:rPr lang="en-US" dirty="0"/>
              <a:t> frame (</a:t>
            </a:r>
            <a:r>
              <a:rPr lang="en-US" b="1" dirty="0"/>
              <a:t>dominant</a:t>
            </a:r>
            <a:r>
              <a:rPr lang="en-US" dirty="0"/>
              <a:t> value) or an </a:t>
            </a:r>
            <a:r>
              <a:rPr lang="en-US" b="1" dirty="0"/>
              <a:t>extended</a:t>
            </a:r>
            <a:r>
              <a:rPr lang="en-US" dirty="0"/>
              <a:t> frame (</a:t>
            </a:r>
            <a:r>
              <a:rPr lang="en-US" b="1" dirty="0"/>
              <a:t>recessive</a:t>
            </a:r>
            <a:r>
              <a:rPr lang="en-US" dirty="0"/>
              <a:t> value).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3CDD1A-ED1C-CD1E-611B-6AFB82F71003}"/>
              </a:ext>
            </a:extLst>
          </p:cNvPr>
          <p:cNvSpPr/>
          <p:nvPr/>
        </p:nvSpPr>
        <p:spPr>
          <a:xfrm>
            <a:off x="2311401" y="752476"/>
            <a:ext cx="1536700" cy="55562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0A1340-1924-8977-5EEA-4B775FBBDF54}"/>
              </a:ext>
            </a:extLst>
          </p:cNvPr>
          <p:cNvSpPr/>
          <p:nvPr/>
        </p:nvSpPr>
        <p:spPr>
          <a:xfrm>
            <a:off x="4718050" y="752476"/>
            <a:ext cx="4425950" cy="55562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EA478-173F-918A-AB1C-79BF83863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FC371-4E86-3537-74FD-48AADC32B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1AD4013-E799-1052-87B1-DD84A4F3B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4311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94967C3-BB71-54DC-A9D7-ED5F583ED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492" y="752476"/>
            <a:ext cx="7329488" cy="19288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30E4D7-3927-2A4A-9E91-44EDCB20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E44B4-9436-58C7-5D15-4C0A41B28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2882900"/>
            <a:ext cx="11649075" cy="3375024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Substitute Remote Request (SRR)</a:t>
            </a:r>
            <a:r>
              <a:rPr lang="en-US" dirty="0"/>
              <a:t>: 1-bit. Only applicable for extended format. Substitutes the position of the RTR bit in standard format.</a:t>
            </a:r>
          </a:p>
          <a:p>
            <a:pPr lvl="1"/>
            <a:r>
              <a:rPr lang="en-US" dirty="0"/>
              <a:t>Transmitted always with </a:t>
            </a:r>
            <a:r>
              <a:rPr lang="en-US" b="1" dirty="0"/>
              <a:t>recessive</a:t>
            </a:r>
            <a:r>
              <a:rPr lang="en-US" dirty="0"/>
              <a:t> value in extended format</a:t>
            </a:r>
          </a:p>
          <a:p>
            <a:pPr lvl="1"/>
            <a:r>
              <a:rPr lang="en-US" dirty="0"/>
              <a:t>Allows Standard Frames to have higher priority than Extended Frames with same Base identifier values.</a:t>
            </a:r>
          </a:p>
          <a:p>
            <a:r>
              <a:rPr lang="en-US" b="1" dirty="0"/>
              <a:t>RTR</a:t>
            </a:r>
            <a:r>
              <a:rPr lang="en-US" dirty="0"/>
              <a:t>: Same meaning as in standard format but located after the “extended identifier” field.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145746-9862-5416-3478-69BE1FBD7D8E}"/>
              </a:ext>
            </a:extLst>
          </p:cNvPr>
          <p:cNvSpPr/>
          <p:nvPr/>
        </p:nvSpPr>
        <p:spPr>
          <a:xfrm>
            <a:off x="2426493" y="752476"/>
            <a:ext cx="1421608" cy="55562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68D3F5-4F08-EB2E-AB70-9E061DFA5D5D}"/>
              </a:ext>
            </a:extLst>
          </p:cNvPr>
          <p:cNvSpPr/>
          <p:nvPr/>
        </p:nvSpPr>
        <p:spPr>
          <a:xfrm>
            <a:off x="4718050" y="752476"/>
            <a:ext cx="4425950" cy="55562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CF65C-B39F-B81C-F8BB-D7BB6E7D7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CC95B-E2D9-FA72-9010-62BC6DFC1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C1A4F9-5113-EAD4-AA39-8C5C33A50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9819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0E4D7-3927-2A4A-9E91-44EDCB20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E44B4-9436-58C7-5D15-4C0A41B28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2882900"/>
            <a:ext cx="11649075" cy="338455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IDE</a:t>
            </a:r>
            <a:r>
              <a:rPr lang="en-US" dirty="0"/>
              <a:t>: In standard format, the IDE bit is part of the “Control Field”. Same meaning as before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Indicates if current frame is a </a:t>
            </a:r>
            <a:r>
              <a:rPr lang="en-US" b="1" dirty="0"/>
              <a:t>standard</a:t>
            </a:r>
            <a:r>
              <a:rPr lang="en-US" dirty="0"/>
              <a:t> frame (</a:t>
            </a:r>
            <a:r>
              <a:rPr lang="en-US" b="1" dirty="0"/>
              <a:t>dominant</a:t>
            </a:r>
            <a:r>
              <a:rPr lang="en-US" dirty="0"/>
              <a:t> value) or an </a:t>
            </a:r>
            <a:r>
              <a:rPr lang="en-US" b="1" dirty="0"/>
              <a:t>extended</a:t>
            </a:r>
            <a:r>
              <a:rPr lang="en-US" dirty="0"/>
              <a:t> frame (</a:t>
            </a:r>
            <a:r>
              <a:rPr lang="en-US" b="1" dirty="0"/>
              <a:t>recessive</a:t>
            </a:r>
            <a:r>
              <a:rPr lang="en-US" dirty="0"/>
              <a:t> value).</a:t>
            </a:r>
          </a:p>
          <a:p>
            <a:r>
              <a:rPr lang="en-US" b="1" dirty="0"/>
              <a:t>r1</a:t>
            </a:r>
            <a:r>
              <a:rPr lang="en-US" dirty="0"/>
              <a:t>: In extended format, this is a reserved bit not being used. Transmitted with dominant value.</a:t>
            </a:r>
          </a:p>
          <a:p>
            <a:r>
              <a:rPr lang="en-US" b="1" dirty="0"/>
              <a:t>r0</a:t>
            </a:r>
            <a:r>
              <a:rPr lang="en-US" dirty="0"/>
              <a:t>: Reserved bit not being used. Transmitted with dominant value.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0A63DA-243D-CD1E-4343-68F94E434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492" y="752476"/>
            <a:ext cx="6943725" cy="19288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5EBF8CD-C747-BD7A-7799-653BF6C1E1C6}"/>
              </a:ext>
            </a:extLst>
          </p:cNvPr>
          <p:cNvSpPr/>
          <p:nvPr/>
        </p:nvSpPr>
        <p:spPr>
          <a:xfrm>
            <a:off x="2426493" y="752476"/>
            <a:ext cx="2247108" cy="55562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12304B-EE32-2C45-12E4-9E33F88E75C0}"/>
              </a:ext>
            </a:extLst>
          </p:cNvPr>
          <p:cNvSpPr/>
          <p:nvPr/>
        </p:nvSpPr>
        <p:spPr>
          <a:xfrm>
            <a:off x="5562600" y="752476"/>
            <a:ext cx="5836355" cy="55562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4D5CC-2721-2FFC-4D2B-5D68AA9D8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E2384-3B1C-28A8-A1CD-0999F5016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0F803-0CC3-3A18-367F-0F4A3A84A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861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0E4D7-3927-2A4A-9E91-44EDCB20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E44B4-9436-58C7-5D15-4C0A41B28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2882900"/>
            <a:ext cx="11649075" cy="3384550"/>
          </a:xfrm>
        </p:spPr>
        <p:txBody>
          <a:bodyPr>
            <a:normAutofit/>
          </a:bodyPr>
          <a:lstStyle/>
          <a:p>
            <a:r>
              <a:rPr lang="en-US" b="1" dirty="0"/>
              <a:t>DLC (Data Length Code)</a:t>
            </a:r>
            <a:r>
              <a:rPr lang="en-US" dirty="0"/>
              <a:t>: 4-bits. Indicates how many </a:t>
            </a:r>
            <a:r>
              <a:rPr lang="en-US" b="1" dirty="0"/>
              <a:t>data </a:t>
            </a:r>
            <a:r>
              <a:rPr lang="en-US" dirty="0"/>
              <a:t>bytes are conveyed in this frame.</a:t>
            </a:r>
          </a:p>
          <a:p>
            <a:pPr lvl="1"/>
            <a:r>
              <a:rPr lang="en-US" dirty="0"/>
              <a:t>From 0 to 8 bytes max.</a:t>
            </a:r>
          </a:p>
          <a:p>
            <a:pPr lvl="1"/>
            <a:r>
              <a:rPr lang="en-US" dirty="0"/>
              <a:t>Assumed max of 8 data bytes even if DLC value is higher than 8.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0A63DA-243D-CD1E-4343-68F94E434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492" y="752476"/>
            <a:ext cx="6943725" cy="19288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5EBF8CD-C747-BD7A-7799-653BF6C1E1C6}"/>
              </a:ext>
            </a:extLst>
          </p:cNvPr>
          <p:cNvSpPr/>
          <p:nvPr/>
        </p:nvSpPr>
        <p:spPr>
          <a:xfrm>
            <a:off x="2426493" y="752476"/>
            <a:ext cx="2247108" cy="55562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12304B-EE32-2C45-12E4-9E33F88E75C0}"/>
              </a:ext>
            </a:extLst>
          </p:cNvPr>
          <p:cNvSpPr/>
          <p:nvPr/>
        </p:nvSpPr>
        <p:spPr>
          <a:xfrm>
            <a:off x="5562600" y="752476"/>
            <a:ext cx="5836355" cy="55562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4D5CC-2721-2FFC-4D2B-5D68AA9D8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E2384-3B1C-28A8-A1CD-0999F5016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0F803-0CC3-3A18-367F-0F4A3A84A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296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D6DC29C-4990-0A0B-8B6E-DB7C28E48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366" y="752476"/>
            <a:ext cx="6943725" cy="1645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30E4D7-3927-2A4A-9E91-44EDCB20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E44B4-9436-58C7-5D15-4C0A41B28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2882900"/>
            <a:ext cx="11649075" cy="3375024"/>
          </a:xfrm>
        </p:spPr>
        <p:txBody>
          <a:bodyPr>
            <a:normAutofit/>
          </a:bodyPr>
          <a:lstStyle/>
          <a:p>
            <a:r>
              <a:rPr lang="en-US" b="1" dirty="0"/>
              <a:t>Data Field</a:t>
            </a:r>
            <a:endParaRPr lang="en-US" dirty="0"/>
          </a:p>
          <a:p>
            <a:pPr lvl="1"/>
            <a:r>
              <a:rPr lang="en-US" dirty="0"/>
              <a:t>From 0 to max. 8 data bytes</a:t>
            </a:r>
          </a:p>
          <a:p>
            <a:pPr lvl="1"/>
            <a:r>
              <a:rPr lang="en-US" dirty="0"/>
              <a:t>Number of data bytes depend on value of DLC</a:t>
            </a:r>
          </a:p>
          <a:p>
            <a:pPr lvl="1"/>
            <a:r>
              <a:rPr lang="en-US" dirty="0"/>
              <a:t>Most-significant-bit transmitted first, Least-significant-bit last.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EBF8CD-C747-BD7A-7799-653BF6C1E1C6}"/>
              </a:ext>
            </a:extLst>
          </p:cNvPr>
          <p:cNvSpPr/>
          <p:nvPr/>
        </p:nvSpPr>
        <p:spPr>
          <a:xfrm>
            <a:off x="2423367" y="752476"/>
            <a:ext cx="3096372" cy="55562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12304B-EE32-2C45-12E4-9E33F88E75C0}"/>
              </a:ext>
            </a:extLst>
          </p:cNvPr>
          <p:cNvSpPr/>
          <p:nvPr/>
        </p:nvSpPr>
        <p:spPr>
          <a:xfrm>
            <a:off x="6605589" y="752476"/>
            <a:ext cx="2881312" cy="55562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A9355F-2815-9433-C1C8-F008FAE40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EF744-6475-01BE-D119-D219EF169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B79AD-B7C6-E462-498D-F5506ACD6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1750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769CDA6-F178-40E0-10F2-4C6EA7EB4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366" y="761547"/>
            <a:ext cx="6943725" cy="1645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30E4D7-3927-2A4A-9E91-44EDCB20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E44B4-9436-58C7-5D15-4C0A41B28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2730500"/>
            <a:ext cx="11649075" cy="3683000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Cyclic Redundancy Check (CRC) sequence</a:t>
            </a:r>
            <a:r>
              <a:rPr lang="en-US" dirty="0"/>
              <a:t>: </a:t>
            </a:r>
            <a:r>
              <a:rPr lang="en-US" b="1" dirty="0"/>
              <a:t>15-bits</a:t>
            </a:r>
            <a:r>
              <a:rPr lang="en-US" dirty="0"/>
              <a:t>. Used for error detection during the transfer of a Frame.</a:t>
            </a:r>
          </a:p>
          <a:p>
            <a:pPr lvl="1"/>
            <a:r>
              <a:rPr lang="en-US" dirty="0"/>
              <a:t>CRC calculation uses fields </a:t>
            </a:r>
            <a:r>
              <a:rPr lang="en-US" b="1" dirty="0"/>
              <a:t>SOF</a:t>
            </a:r>
            <a:r>
              <a:rPr lang="en-US" dirty="0"/>
              <a:t>, </a:t>
            </a:r>
            <a:r>
              <a:rPr lang="en-US" b="1" dirty="0"/>
              <a:t>Arbitration</a:t>
            </a:r>
            <a:r>
              <a:rPr lang="en-US" dirty="0"/>
              <a:t> Field, </a:t>
            </a:r>
            <a:r>
              <a:rPr lang="en-US" b="1" dirty="0"/>
              <a:t>Control</a:t>
            </a:r>
            <a:r>
              <a:rPr lang="en-US" dirty="0"/>
              <a:t> Field and </a:t>
            </a:r>
            <a:r>
              <a:rPr lang="en-US" b="1" dirty="0"/>
              <a:t>Data</a:t>
            </a:r>
            <a:r>
              <a:rPr lang="en-US" dirty="0"/>
              <a:t> Field (if present)</a:t>
            </a:r>
          </a:p>
          <a:p>
            <a:pPr lvl="1"/>
            <a:r>
              <a:rPr lang="en-US" dirty="0"/>
              <a:t>CRC is calculated without stuffing bits</a:t>
            </a:r>
          </a:p>
          <a:p>
            <a:pPr lvl="1"/>
            <a:r>
              <a:rPr lang="en-US" dirty="0"/>
              <a:t>Receiver node validates the received bit stream using the received CRC</a:t>
            </a:r>
          </a:p>
          <a:p>
            <a:pPr lvl="1"/>
            <a:r>
              <a:rPr lang="en-US" dirty="0"/>
              <a:t>In case of CRC fail, the data in the frame is discarded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EBF8CD-C747-BD7A-7799-653BF6C1E1C6}"/>
              </a:ext>
            </a:extLst>
          </p:cNvPr>
          <p:cNvSpPr/>
          <p:nvPr/>
        </p:nvSpPr>
        <p:spPr>
          <a:xfrm>
            <a:off x="2405151" y="752476"/>
            <a:ext cx="4176624" cy="55562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12304B-EE32-2C45-12E4-9E33F88E75C0}"/>
              </a:ext>
            </a:extLst>
          </p:cNvPr>
          <p:cNvSpPr/>
          <p:nvPr/>
        </p:nvSpPr>
        <p:spPr>
          <a:xfrm>
            <a:off x="7222331" y="752476"/>
            <a:ext cx="2277269" cy="55562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2037B-7648-5B92-34B1-A41AE5C43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D9B22-8D3F-4EE1-70A5-BC6F5A416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F2DA1-7873-B3BA-5E2E-DFE9D52E3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9641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769CDA6-F178-40E0-10F2-4C6EA7EB4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366" y="761547"/>
            <a:ext cx="6943725" cy="1645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30E4D7-3927-2A4A-9E91-44EDCB20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E44B4-9436-58C7-5D15-4C0A41B28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2882900"/>
            <a:ext cx="11649075" cy="3375024"/>
          </a:xfrm>
        </p:spPr>
        <p:txBody>
          <a:bodyPr>
            <a:normAutofit/>
          </a:bodyPr>
          <a:lstStyle/>
          <a:p>
            <a:r>
              <a:rPr lang="en-US" sz="2800" b="1" dirty="0"/>
              <a:t>CRC delimiter</a:t>
            </a:r>
            <a:r>
              <a:rPr lang="en-US" sz="2800" dirty="0"/>
              <a:t>: 1-bit.</a:t>
            </a:r>
          </a:p>
          <a:p>
            <a:pPr lvl="1"/>
            <a:r>
              <a:rPr lang="en-US" sz="2800" dirty="0"/>
              <a:t>Signals the end of the CRC field</a:t>
            </a:r>
          </a:p>
          <a:p>
            <a:pPr lvl="1"/>
            <a:r>
              <a:rPr lang="en-US" sz="2800" dirty="0"/>
              <a:t>A single bit with recessive value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EBF8CD-C747-BD7A-7799-653BF6C1E1C6}"/>
              </a:ext>
            </a:extLst>
          </p:cNvPr>
          <p:cNvSpPr/>
          <p:nvPr/>
        </p:nvSpPr>
        <p:spPr>
          <a:xfrm>
            <a:off x="2273300" y="752476"/>
            <a:ext cx="4308475" cy="55562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12304B-EE32-2C45-12E4-9E33F88E75C0}"/>
              </a:ext>
            </a:extLst>
          </p:cNvPr>
          <p:cNvSpPr/>
          <p:nvPr/>
        </p:nvSpPr>
        <p:spPr>
          <a:xfrm>
            <a:off x="7222331" y="752476"/>
            <a:ext cx="2546303" cy="55562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FF22C-7E85-E028-09B3-A8CB77B8B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6A051-50CC-2FC9-BCE7-1D609D6C1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5A508-B288-1D26-2A49-D7450CC1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28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1F412-35B6-C1C3-6901-3C5A4FEEF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59A26-6A5A-58CE-C761-B6D774305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CAN</a:t>
            </a:r>
            <a:r>
              <a:rPr lang="en-US" dirty="0"/>
              <a:t> stands for “</a:t>
            </a:r>
            <a:r>
              <a:rPr lang="en-US" b="1" u="sng" dirty="0"/>
              <a:t>C</a:t>
            </a:r>
            <a:r>
              <a:rPr lang="en-US" dirty="0"/>
              <a:t>ontroller </a:t>
            </a:r>
            <a:r>
              <a:rPr lang="en-US" b="1" u="sng" dirty="0"/>
              <a:t>A</a:t>
            </a:r>
            <a:r>
              <a:rPr lang="en-US" dirty="0"/>
              <a:t>rea </a:t>
            </a:r>
            <a:r>
              <a:rPr lang="en-US" b="1" u="sng" dirty="0"/>
              <a:t>N</a:t>
            </a:r>
            <a:r>
              <a:rPr lang="en-US" dirty="0"/>
              <a:t>etwork”</a:t>
            </a:r>
          </a:p>
          <a:p>
            <a:pPr lvl="1"/>
            <a:r>
              <a:rPr lang="en-US" b="1" dirty="0"/>
              <a:t>Asynchronous</a:t>
            </a:r>
            <a:r>
              <a:rPr lang="en-US" dirty="0"/>
              <a:t> serial communication protocol</a:t>
            </a:r>
          </a:p>
          <a:p>
            <a:pPr lvl="1"/>
            <a:r>
              <a:rPr lang="en-US" dirty="0"/>
              <a:t>Efficient support for distributed </a:t>
            </a:r>
            <a:r>
              <a:rPr lang="en-US" b="1" dirty="0"/>
              <a:t>real-time</a:t>
            </a:r>
            <a:r>
              <a:rPr lang="en-US" dirty="0"/>
              <a:t> control systems</a:t>
            </a:r>
          </a:p>
          <a:p>
            <a:pPr lvl="1"/>
            <a:r>
              <a:rPr lang="en-US" dirty="0"/>
              <a:t>High </a:t>
            </a:r>
            <a:r>
              <a:rPr lang="en-US" b="1" dirty="0"/>
              <a:t>reliability</a:t>
            </a:r>
          </a:p>
          <a:p>
            <a:pPr lvl="1"/>
            <a:r>
              <a:rPr lang="en-US" dirty="0"/>
              <a:t>Bit-rates:</a:t>
            </a:r>
          </a:p>
          <a:p>
            <a:pPr lvl="2"/>
            <a:r>
              <a:rPr lang="en-US" b="1" dirty="0"/>
              <a:t>Classic CAN </a:t>
            </a:r>
            <a:r>
              <a:rPr lang="en-US" dirty="0">
                <a:sym typeface="Wingdings" panose="05000000000000000000" pitchFamily="2" charset="2"/>
              </a:rPr>
              <a:t> Up to </a:t>
            </a:r>
            <a:r>
              <a:rPr lang="en-US" b="1" dirty="0">
                <a:sym typeface="Wingdings" panose="05000000000000000000" pitchFamily="2" charset="2"/>
              </a:rPr>
              <a:t>1 Mbit/s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CAN </a:t>
            </a:r>
            <a:r>
              <a:rPr lang="en-US" b="1" dirty="0">
                <a:sym typeface="Wingdings" panose="05000000000000000000" pitchFamily="2" charset="2"/>
              </a:rPr>
              <a:t>FD</a:t>
            </a:r>
            <a:r>
              <a:rPr lang="en-US" dirty="0">
                <a:sym typeface="Wingdings" panose="05000000000000000000" pitchFamily="2" charset="2"/>
              </a:rPr>
              <a:t>  Up to 5 Mbit/s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51E6DFD-110B-2989-A83E-982ADC321431}"/>
              </a:ext>
            </a:extLst>
          </p:cNvPr>
          <p:cNvSpPr/>
          <p:nvPr/>
        </p:nvSpPr>
        <p:spPr>
          <a:xfrm>
            <a:off x="1457608" y="4725909"/>
            <a:ext cx="2064190" cy="461727"/>
          </a:xfrm>
          <a:prstGeom prst="round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07D6D91-24D8-99A6-B194-C6628921EB70}"/>
              </a:ext>
            </a:extLst>
          </p:cNvPr>
          <p:cNvSpPr/>
          <p:nvPr/>
        </p:nvSpPr>
        <p:spPr>
          <a:xfrm rot="10800000">
            <a:off x="6821660" y="4738608"/>
            <a:ext cx="760240" cy="461727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427A5E-DDDF-F072-9FA6-8B06C2BAA540}"/>
              </a:ext>
            </a:extLst>
          </p:cNvPr>
          <p:cNvSpPr txBox="1"/>
          <p:nvPr/>
        </p:nvSpPr>
        <p:spPr>
          <a:xfrm>
            <a:off x="7717954" y="4628598"/>
            <a:ext cx="2274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Focus in this presentation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E0BEE9-D1A1-C02F-2B46-549D2517D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CCE39D-BD1E-33A4-B2BC-51441FB6F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9AC521-A06D-A88A-C0C3-B92345FB4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349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609D88-7008-6453-3BF5-A98C7B1C0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366" y="752476"/>
            <a:ext cx="6943725" cy="1645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30E4D7-3927-2A4A-9E91-44EDCB20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E44B4-9436-58C7-5D15-4C0A41B28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2882900"/>
            <a:ext cx="11649075" cy="3375024"/>
          </a:xfrm>
        </p:spPr>
        <p:txBody>
          <a:bodyPr>
            <a:normAutofit/>
          </a:bodyPr>
          <a:lstStyle/>
          <a:p>
            <a:r>
              <a:rPr lang="en-US" b="1" dirty="0"/>
              <a:t>Acknowledge (ACK) bit</a:t>
            </a:r>
            <a:r>
              <a:rPr lang="en-US" dirty="0"/>
              <a:t>: Indicates if </a:t>
            </a:r>
            <a:r>
              <a:rPr lang="en-US" i="1" dirty="0"/>
              <a:t>at least one </a:t>
            </a:r>
            <a:r>
              <a:rPr lang="en-US" dirty="0"/>
              <a:t>node correctly received the frame</a:t>
            </a:r>
          </a:p>
          <a:p>
            <a:pPr lvl="1"/>
            <a:r>
              <a:rPr lang="en-US" dirty="0"/>
              <a:t>Transmitted with </a:t>
            </a:r>
            <a:r>
              <a:rPr lang="en-US" b="1" dirty="0"/>
              <a:t>recessive</a:t>
            </a:r>
            <a:r>
              <a:rPr lang="en-US" dirty="0"/>
              <a:t> value by the </a:t>
            </a:r>
            <a:r>
              <a:rPr lang="en-US" b="1" dirty="0"/>
              <a:t>publisher</a:t>
            </a:r>
          </a:p>
          <a:p>
            <a:pPr lvl="1"/>
            <a:r>
              <a:rPr lang="en-US" dirty="0"/>
              <a:t>Any node shall overwrite this bit to </a:t>
            </a:r>
            <a:r>
              <a:rPr lang="en-US" b="1" dirty="0"/>
              <a:t>dominant </a:t>
            </a:r>
            <a:r>
              <a:rPr lang="en-US" dirty="0"/>
              <a:t>value if the frame was received </a:t>
            </a:r>
            <a:r>
              <a:rPr lang="en-US" b="1" dirty="0"/>
              <a:t>correctly</a:t>
            </a:r>
            <a:r>
              <a:rPr lang="en-US" dirty="0"/>
              <a:t> including CRC check (before acceptance filter of receivers)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EBF8CD-C747-BD7A-7799-653BF6C1E1C6}"/>
              </a:ext>
            </a:extLst>
          </p:cNvPr>
          <p:cNvSpPr/>
          <p:nvPr/>
        </p:nvSpPr>
        <p:spPr>
          <a:xfrm>
            <a:off x="2423366" y="752476"/>
            <a:ext cx="4774359" cy="55562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12304B-EE32-2C45-12E4-9E33F88E75C0}"/>
              </a:ext>
            </a:extLst>
          </p:cNvPr>
          <p:cNvSpPr/>
          <p:nvPr/>
        </p:nvSpPr>
        <p:spPr>
          <a:xfrm>
            <a:off x="7642225" y="752476"/>
            <a:ext cx="1857375" cy="55562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E755B-0356-2D3B-A55E-6EC54BB4B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B8CDA8-0873-A4B5-792C-1FC17A789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081E01-8E7F-8106-155F-89706554A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8772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609D88-7008-6453-3BF5-A98C7B1C0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366" y="752476"/>
            <a:ext cx="6943725" cy="1645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30E4D7-3927-2A4A-9E91-44EDCB20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E44B4-9436-58C7-5D15-4C0A41B28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2882900"/>
            <a:ext cx="11649075" cy="3375024"/>
          </a:xfrm>
        </p:spPr>
        <p:txBody>
          <a:bodyPr>
            <a:normAutofit/>
          </a:bodyPr>
          <a:lstStyle/>
          <a:p>
            <a:r>
              <a:rPr lang="en-US" b="1" dirty="0"/>
              <a:t>Acknowledge (ACK) bit</a:t>
            </a:r>
            <a:endParaRPr lang="en-US" dirty="0"/>
          </a:p>
          <a:p>
            <a:pPr lvl="1"/>
            <a:r>
              <a:rPr lang="en-US" dirty="0"/>
              <a:t>If publisher sees this bit with </a:t>
            </a:r>
            <a:r>
              <a:rPr lang="en-US" b="1" dirty="0"/>
              <a:t>recessive</a:t>
            </a:r>
            <a:r>
              <a:rPr lang="en-US" dirty="0"/>
              <a:t> value, it may mean that:</a:t>
            </a:r>
          </a:p>
          <a:p>
            <a:pPr lvl="2"/>
            <a:r>
              <a:rPr lang="en-US" dirty="0"/>
              <a:t>Frame had an </a:t>
            </a:r>
            <a:r>
              <a:rPr lang="en-US" b="1" dirty="0"/>
              <a:t>error</a:t>
            </a:r>
            <a:r>
              <a:rPr lang="en-US" dirty="0"/>
              <a:t> during the transmission and, hence, no other node acknowledged it, or,</a:t>
            </a:r>
          </a:p>
          <a:p>
            <a:pPr lvl="2"/>
            <a:r>
              <a:rPr lang="en-US" dirty="0"/>
              <a:t>There is </a:t>
            </a:r>
            <a:r>
              <a:rPr lang="en-US" b="1" dirty="0"/>
              <a:t>no other node </a:t>
            </a:r>
            <a:r>
              <a:rPr lang="en-US" dirty="0"/>
              <a:t>connected to the network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EBF8CD-C747-BD7A-7799-653BF6C1E1C6}"/>
              </a:ext>
            </a:extLst>
          </p:cNvPr>
          <p:cNvSpPr/>
          <p:nvPr/>
        </p:nvSpPr>
        <p:spPr>
          <a:xfrm>
            <a:off x="2423366" y="752476"/>
            <a:ext cx="4774359" cy="55562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12304B-EE32-2C45-12E4-9E33F88E75C0}"/>
              </a:ext>
            </a:extLst>
          </p:cNvPr>
          <p:cNvSpPr/>
          <p:nvPr/>
        </p:nvSpPr>
        <p:spPr>
          <a:xfrm>
            <a:off x="7642225" y="752476"/>
            <a:ext cx="2126409" cy="55562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71BC9-6BD5-C1ED-D1FC-B20379BF3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1CFA1-75FF-C993-2822-B628E72DE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8F7696-F39A-DD4C-5D6F-88E7E9E6D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219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609D88-7008-6453-3BF5-A98C7B1C0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366" y="752476"/>
            <a:ext cx="6943725" cy="1645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30E4D7-3927-2A4A-9E91-44EDCB20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E44B4-9436-58C7-5D15-4C0A41B28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2882900"/>
            <a:ext cx="11649075" cy="3375024"/>
          </a:xfrm>
        </p:spPr>
        <p:txBody>
          <a:bodyPr>
            <a:normAutofit/>
          </a:bodyPr>
          <a:lstStyle/>
          <a:p>
            <a:r>
              <a:rPr lang="en-US" b="1" dirty="0"/>
              <a:t>ACK delimiter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Signals the end of the Acknowledge field</a:t>
            </a:r>
          </a:p>
          <a:p>
            <a:pPr lvl="1"/>
            <a:r>
              <a:rPr lang="en-US" sz="3200" dirty="0"/>
              <a:t>A single bit with recessive value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EBF8CD-C747-BD7A-7799-653BF6C1E1C6}"/>
              </a:ext>
            </a:extLst>
          </p:cNvPr>
          <p:cNvSpPr/>
          <p:nvPr/>
        </p:nvSpPr>
        <p:spPr>
          <a:xfrm>
            <a:off x="2159000" y="752476"/>
            <a:ext cx="5038725" cy="55562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12304B-EE32-2C45-12E4-9E33F88E75C0}"/>
              </a:ext>
            </a:extLst>
          </p:cNvPr>
          <p:cNvSpPr/>
          <p:nvPr/>
        </p:nvSpPr>
        <p:spPr>
          <a:xfrm>
            <a:off x="7642225" y="752476"/>
            <a:ext cx="2390775" cy="55562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5B4F6-CC95-420D-5AA0-4D4FBCB7A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5CD239-A7E3-446A-1A6D-D7010728F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37478-4635-0A21-3764-59DF62E13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806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5171D75-CE6A-1124-EE81-B975C0710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366" y="752476"/>
            <a:ext cx="6943725" cy="18773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30E4D7-3927-2A4A-9E91-44EDCB20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E44B4-9436-58C7-5D15-4C0A41B28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2882900"/>
            <a:ext cx="11649075" cy="3375024"/>
          </a:xfrm>
        </p:spPr>
        <p:txBody>
          <a:bodyPr>
            <a:normAutofit/>
          </a:bodyPr>
          <a:lstStyle/>
          <a:p>
            <a:r>
              <a:rPr lang="en-US" b="1" dirty="0"/>
              <a:t>End-of-Frame (EOF)</a:t>
            </a:r>
            <a:r>
              <a:rPr lang="en-US" dirty="0"/>
              <a:t>: 7-bits.</a:t>
            </a:r>
          </a:p>
          <a:p>
            <a:pPr lvl="1"/>
            <a:r>
              <a:rPr lang="en-US" dirty="0"/>
              <a:t>Signals the end of the frame</a:t>
            </a:r>
          </a:p>
          <a:p>
            <a:pPr lvl="1"/>
            <a:r>
              <a:rPr lang="en-US" sz="3200" b="1" dirty="0"/>
              <a:t>7 bits </a:t>
            </a:r>
            <a:r>
              <a:rPr lang="en-US" sz="3200" dirty="0"/>
              <a:t>with </a:t>
            </a:r>
            <a:r>
              <a:rPr lang="en-US" sz="3200" b="1" dirty="0"/>
              <a:t>recessive</a:t>
            </a:r>
            <a:r>
              <a:rPr lang="en-US" sz="3200" dirty="0"/>
              <a:t> leve</a:t>
            </a:r>
            <a:r>
              <a:rPr lang="en-US" dirty="0"/>
              <a:t>l</a:t>
            </a:r>
            <a:endParaRPr lang="en-US" sz="3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EBF8CD-C747-BD7A-7799-653BF6C1E1C6}"/>
              </a:ext>
            </a:extLst>
          </p:cNvPr>
          <p:cNvSpPr/>
          <p:nvPr/>
        </p:nvSpPr>
        <p:spPr>
          <a:xfrm>
            <a:off x="2146300" y="752476"/>
            <a:ext cx="5471319" cy="55562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12304B-EE32-2C45-12E4-9E33F88E75C0}"/>
              </a:ext>
            </a:extLst>
          </p:cNvPr>
          <p:cNvSpPr/>
          <p:nvPr/>
        </p:nvSpPr>
        <p:spPr>
          <a:xfrm>
            <a:off x="8058149" y="752476"/>
            <a:ext cx="1710485" cy="55562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1334D-C03A-FC4A-3C85-70C5B144B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58D16-9173-B8A4-0792-6A230A285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26C84-8418-248F-3F21-48921ECDE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740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FF1D05-09C3-38CE-1D46-9F8A8A180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661" y="752476"/>
            <a:ext cx="7753826" cy="3343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30E4D7-3927-2A4A-9E91-44EDCB20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E44B4-9436-58C7-5D15-4C0A41B28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4238624"/>
            <a:ext cx="11649075" cy="2019299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Intermission field</a:t>
            </a:r>
            <a:r>
              <a:rPr lang="en-US" dirty="0"/>
              <a:t>:</a:t>
            </a:r>
          </a:p>
          <a:p>
            <a:pPr lvl="1"/>
            <a:r>
              <a:rPr lang="en-US" b="1" dirty="0"/>
              <a:t>3 recessive </a:t>
            </a:r>
            <a:r>
              <a:rPr lang="en-US" dirty="0"/>
              <a:t>bits</a:t>
            </a:r>
          </a:p>
          <a:p>
            <a:pPr lvl="1"/>
            <a:r>
              <a:rPr lang="en-US" sz="3200" dirty="0"/>
              <a:t>During intermission, no transmission of data or remote frames is allowed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EBF8CD-C747-BD7A-7799-653BF6C1E1C6}"/>
              </a:ext>
            </a:extLst>
          </p:cNvPr>
          <p:cNvSpPr/>
          <p:nvPr/>
        </p:nvSpPr>
        <p:spPr>
          <a:xfrm>
            <a:off x="2146300" y="752476"/>
            <a:ext cx="5883275" cy="55562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56892-ED1A-53D8-1E5D-1C19A6FA1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918CD-A3F8-082D-E710-35C28C871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11383-6E7E-A29B-5949-0C2A64BF4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4751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E5B831-CA81-E2CA-26EC-854DA59FF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661" y="752476"/>
            <a:ext cx="7753826" cy="3343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30E4D7-3927-2A4A-9E91-44EDCB20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E44B4-9436-58C7-5D15-4C0A41B28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4238624"/>
            <a:ext cx="11649075" cy="2019299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Suspend transmission field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Only generated by nodes in </a:t>
            </a:r>
            <a:r>
              <a:rPr lang="en-US" b="1" dirty="0"/>
              <a:t>“passive error” </a:t>
            </a:r>
            <a:r>
              <a:rPr lang="en-US" dirty="0"/>
              <a:t>state and associated to their own frame transmissions</a:t>
            </a:r>
          </a:p>
          <a:p>
            <a:pPr lvl="1"/>
            <a:r>
              <a:rPr lang="en-US" sz="3200" b="1" dirty="0"/>
              <a:t>8 recessive </a:t>
            </a:r>
            <a:r>
              <a:rPr lang="en-US" sz="3200" dirty="0"/>
              <a:t>bits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EBF8CD-C747-BD7A-7799-653BF6C1E1C6}"/>
              </a:ext>
            </a:extLst>
          </p:cNvPr>
          <p:cNvSpPr/>
          <p:nvPr/>
        </p:nvSpPr>
        <p:spPr>
          <a:xfrm>
            <a:off x="2146300" y="752476"/>
            <a:ext cx="5883275" cy="55562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E7F403-EF73-4012-41A0-EDAE1663E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FBA440-ABB0-7D71-A713-A9B3046CB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F58CFE-B042-DF2D-DA5F-191C74688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6010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A21794-1934-1791-DE45-909F28186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661" y="752476"/>
            <a:ext cx="7753826" cy="3343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30E4D7-3927-2A4A-9E91-44EDCB20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E44B4-9436-58C7-5D15-4C0A41B28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4238624"/>
            <a:ext cx="11649075" cy="2019299"/>
          </a:xfrm>
        </p:spPr>
        <p:txBody>
          <a:bodyPr>
            <a:normAutofit/>
          </a:bodyPr>
          <a:lstStyle/>
          <a:p>
            <a:r>
              <a:rPr lang="en-US" b="1" dirty="0"/>
              <a:t>Bus idle</a:t>
            </a:r>
            <a:endParaRPr lang="en-US" dirty="0"/>
          </a:p>
          <a:p>
            <a:pPr lvl="1"/>
            <a:r>
              <a:rPr lang="en-US" dirty="0"/>
              <a:t>Bus is available for nodes to begin transmission of frames</a:t>
            </a:r>
          </a:p>
          <a:p>
            <a:pPr lvl="1"/>
            <a:r>
              <a:rPr lang="en-US" dirty="0"/>
              <a:t>Arbitrary length</a:t>
            </a:r>
            <a:endParaRPr lang="en-US" sz="3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EBF8CD-C747-BD7A-7799-653BF6C1E1C6}"/>
              </a:ext>
            </a:extLst>
          </p:cNvPr>
          <p:cNvSpPr/>
          <p:nvPr/>
        </p:nvSpPr>
        <p:spPr>
          <a:xfrm>
            <a:off x="2146300" y="752476"/>
            <a:ext cx="5883275" cy="55562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BAF262-83AB-2B50-A8CC-145CF8AE9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179F8-4E08-4B9F-353F-C23D41323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EA05CC-B331-3E2D-4717-1C4070A1D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4684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0E4D7-3927-2A4A-9E91-44EDCB20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E44B4-9436-58C7-5D15-4C0A41B28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047750"/>
            <a:ext cx="6276976" cy="5210174"/>
          </a:xfrm>
        </p:spPr>
        <p:txBody>
          <a:bodyPr>
            <a:normAutofit/>
          </a:bodyPr>
          <a:lstStyle/>
          <a:p>
            <a:pPr>
              <a:spcAft>
                <a:spcPts val="2400"/>
              </a:spcAft>
            </a:pPr>
            <a:r>
              <a:rPr lang="en-US" dirty="0"/>
              <a:t>Classic CAN Frame </a:t>
            </a:r>
            <a:r>
              <a:rPr lang="en-US" b="1" dirty="0"/>
              <a:t>Types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9BBE67-5BD6-F444-DB45-E601AD43EDF9}"/>
              </a:ext>
            </a:extLst>
          </p:cNvPr>
          <p:cNvSpPr txBox="1">
            <a:spLocks/>
          </p:cNvSpPr>
          <p:nvPr/>
        </p:nvSpPr>
        <p:spPr>
          <a:xfrm>
            <a:off x="6057903" y="1471611"/>
            <a:ext cx="4698998" cy="1183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nn-NO" sz="2800" i="1" dirty="0"/>
              <a:t>Standard</a:t>
            </a:r>
            <a:r>
              <a:rPr lang="nn-NO" sz="2800" b="1" dirty="0"/>
              <a:t> Data </a:t>
            </a:r>
            <a:r>
              <a:rPr lang="nn-NO" sz="2800" dirty="0"/>
              <a:t>Frame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nn-NO" sz="2800" i="1" dirty="0"/>
              <a:t>Extended</a:t>
            </a:r>
            <a:r>
              <a:rPr lang="nn-NO" sz="2800" b="1" dirty="0"/>
              <a:t> Data </a:t>
            </a:r>
            <a:r>
              <a:rPr lang="nn-NO" sz="2800" dirty="0"/>
              <a:t>Frame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DBF740-64AA-195A-3EC3-DA76C5B40975}"/>
              </a:ext>
            </a:extLst>
          </p:cNvPr>
          <p:cNvSpPr txBox="1">
            <a:spLocks/>
          </p:cNvSpPr>
          <p:nvPr/>
        </p:nvSpPr>
        <p:spPr>
          <a:xfrm>
            <a:off x="6057902" y="2831305"/>
            <a:ext cx="4698998" cy="1259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nn-NO" sz="2800" i="1" dirty="0"/>
              <a:t>Standard</a:t>
            </a:r>
            <a:r>
              <a:rPr lang="nn-NO" sz="2800" b="1" dirty="0"/>
              <a:t> Remote </a:t>
            </a:r>
            <a:r>
              <a:rPr lang="nn-NO" sz="2800" dirty="0"/>
              <a:t>Frame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nn-NO" sz="2800" i="1" dirty="0"/>
              <a:t>Extended</a:t>
            </a:r>
            <a:r>
              <a:rPr lang="nn-NO" sz="2800" b="1" dirty="0"/>
              <a:t> Remote </a:t>
            </a:r>
            <a:r>
              <a:rPr lang="nn-NO" sz="2800" dirty="0"/>
              <a:t>Frame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C43C01A-15A9-F5A5-B5BC-6DE548A8E7D4}"/>
              </a:ext>
            </a:extLst>
          </p:cNvPr>
          <p:cNvSpPr txBox="1">
            <a:spLocks/>
          </p:cNvSpPr>
          <p:nvPr/>
        </p:nvSpPr>
        <p:spPr>
          <a:xfrm>
            <a:off x="6057901" y="4297366"/>
            <a:ext cx="4698998" cy="1183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nn-NO" sz="2800" b="1" dirty="0"/>
              <a:t>Active Error </a:t>
            </a:r>
            <a:r>
              <a:rPr lang="nn-NO" sz="2800" dirty="0"/>
              <a:t>Frame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nn-NO" sz="2800" b="1" dirty="0"/>
              <a:t>Passive Error</a:t>
            </a:r>
            <a:r>
              <a:rPr lang="nn-NO" sz="2800" dirty="0"/>
              <a:t> Frame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8C7D7A9-0D21-0316-33D5-5E55CA29C4DC}"/>
              </a:ext>
            </a:extLst>
          </p:cNvPr>
          <p:cNvSpPr/>
          <p:nvPr/>
        </p:nvSpPr>
        <p:spPr>
          <a:xfrm>
            <a:off x="5364956" y="1537096"/>
            <a:ext cx="604837" cy="1052514"/>
          </a:xfrm>
          <a:prstGeom prst="leftBrace">
            <a:avLst>
              <a:gd name="adj1" fmla="val 1244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8F70C2C3-9C78-7D6D-A2A4-E45F712CFAD6}"/>
              </a:ext>
            </a:extLst>
          </p:cNvPr>
          <p:cNvSpPr/>
          <p:nvPr/>
        </p:nvSpPr>
        <p:spPr>
          <a:xfrm>
            <a:off x="5364955" y="2934891"/>
            <a:ext cx="604837" cy="1052514"/>
          </a:xfrm>
          <a:prstGeom prst="leftBrace">
            <a:avLst>
              <a:gd name="adj1" fmla="val 1244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3714D558-36A3-C6BF-A1A1-EB5E0ED84A76}"/>
              </a:ext>
            </a:extLst>
          </p:cNvPr>
          <p:cNvSpPr/>
          <p:nvPr/>
        </p:nvSpPr>
        <p:spPr>
          <a:xfrm>
            <a:off x="5364954" y="4346976"/>
            <a:ext cx="604837" cy="1052514"/>
          </a:xfrm>
          <a:prstGeom prst="leftBrace">
            <a:avLst>
              <a:gd name="adj1" fmla="val 1244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A5334B5-18EA-7480-D516-6B2E8E43F4D0}"/>
              </a:ext>
            </a:extLst>
          </p:cNvPr>
          <p:cNvSpPr txBox="1">
            <a:spLocks/>
          </p:cNvSpPr>
          <p:nvPr/>
        </p:nvSpPr>
        <p:spPr>
          <a:xfrm>
            <a:off x="2457449" y="1790700"/>
            <a:ext cx="4238625" cy="461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600"/>
              </a:spcAft>
            </a:pPr>
            <a:r>
              <a:rPr lang="en-US" b="1" dirty="0"/>
              <a:t>Data </a:t>
            </a:r>
            <a:r>
              <a:rPr lang="en-US" dirty="0"/>
              <a:t>Frame</a:t>
            </a:r>
          </a:p>
          <a:p>
            <a:pPr>
              <a:spcAft>
                <a:spcPts val="6600"/>
              </a:spcAft>
            </a:pPr>
            <a:r>
              <a:rPr lang="en-US" b="1" dirty="0"/>
              <a:t>Remote </a:t>
            </a:r>
            <a:r>
              <a:rPr lang="en-US" dirty="0"/>
              <a:t>Frame</a:t>
            </a:r>
          </a:p>
          <a:p>
            <a:pPr>
              <a:spcAft>
                <a:spcPts val="5400"/>
              </a:spcAft>
            </a:pPr>
            <a:r>
              <a:rPr lang="en-US" b="1" dirty="0"/>
              <a:t>Error </a:t>
            </a:r>
            <a:r>
              <a:rPr lang="en-US" dirty="0"/>
              <a:t>Frame</a:t>
            </a:r>
          </a:p>
          <a:p>
            <a:r>
              <a:rPr lang="en-US" b="1" dirty="0"/>
              <a:t>Overload </a:t>
            </a:r>
            <a:r>
              <a:rPr lang="en-US" dirty="0"/>
              <a:t>Frame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7EA0F7-91B6-AB99-AA76-D0A92FB7A6A1}"/>
              </a:ext>
            </a:extLst>
          </p:cNvPr>
          <p:cNvSpPr/>
          <p:nvPr/>
        </p:nvSpPr>
        <p:spPr>
          <a:xfrm>
            <a:off x="1971675" y="4102897"/>
            <a:ext cx="7934325" cy="223122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5BAB6-F954-2A7E-2D42-73163C4CEFBA}"/>
              </a:ext>
            </a:extLst>
          </p:cNvPr>
          <p:cNvSpPr/>
          <p:nvPr/>
        </p:nvSpPr>
        <p:spPr>
          <a:xfrm>
            <a:off x="1971674" y="1471611"/>
            <a:ext cx="7934325" cy="128349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C70BFDCE-4F05-A703-8CBA-09A43DFB8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57857AE-4191-7126-1CF4-5AF19613D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038CABE-479D-288D-2FBF-700A069D9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900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581D-EF13-5C98-D8A6-41E319D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Frame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54AA-FACD-8398-D0B3-E91C8BBBC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 of a </a:t>
            </a:r>
            <a:r>
              <a:rPr lang="en-US" b="1" dirty="0"/>
              <a:t>Remote Frame </a:t>
            </a:r>
            <a:r>
              <a:rPr lang="en-US" dirty="0"/>
              <a:t>is to </a:t>
            </a:r>
            <a:r>
              <a:rPr lang="en-US" b="1" dirty="0"/>
              <a:t>ask</a:t>
            </a:r>
            <a:r>
              <a:rPr lang="en-US" dirty="0"/>
              <a:t> for data rather than to publish it as in the case of a Data Frame.</a:t>
            </a:r>
          </a:p>
          <a:p>
            <a:r>
              <a:rPr lang="en-US" dirty="0"/>
              <a:t>A node can ask for a given message to be transmitted </a:t>
            </a:r>
            <a:r>
              <a:rPr lang="en-US" b="1" dirty="0"/>
              <a:t>by its publisher </a:t>
            </a:r>
            <a:r>
              <a:rPr lang="en-US" dirty="0"/>
              <a:t>by generating a Remote Frame with ID equal to the Data Frame ID being requested</a:t>
            </a:r>
          </a:p>
          <a:p>
            <a:r>
              <a:rPr lang="en-US" dirty="0"/>
              <a:t>When a node sees a Remote Frame asking for an ID which it owns, the node shall start transmission of the corresponding Data Frame as soon as possible.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8CB541-3A3B-538C-8903-0F97F90B0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608BAE-4D1D-1EF2-4E96-B0BC7CB51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5DF6A-5F66-CEC5-DE20-109D5BEA0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202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581D-EF13-5C98-D8A6-41E319D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Frame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54AA-FACD-8398-D0B3-E91C8BBBC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Remote Frame format </a:t>
            </a:r>
            <a:r>
              <a:rPr lang="en-US" dirty="0"/>
              <a:t>is very similar to the format of a Data Frame </a:t>
            </a:r>
            <a:r>
              <a:rPr lang="en-US" dirty="0">
                <a:sym typeface="Wingdings" panose="05000000000000000000" pitchFamily="2" charset="2"/>
              </a:rPr>
              <a:t> It contains all fields of a Data frame </a:t>
            </a:r>
            <a:r>
              <a:rPr lang="en-US" b="1" dirty="0">
                <a:sym typeface="Wingdings" panose="05000000000000000000" pitchFamily="2" charset="2"/>
              </a:rPr>
              <a:t>except </a:t>
            </a:r>
            <a:r>
              <a:rPr lang="en-US" dirty="0">
                <a:sym typeface="Wingdings" panose="05000000000000000000" pitchFamily="2" charset="2"/>
              </a:rPr>
              <a:t>for the “</a:t>
            </a:r>
            <a:r>
              <a:rPr lang="en-US" b="1" dirty="0">
                <a:sym typeface="Wingdings" panose="05000000000000000000" pitchFamily="2" charset="2"/>
              </a:rPr>
              <a:t>Data Field</a:t>
            </a:r>
            <a:r>
              <a:rPr lang="en-US" dirty="0">
                <a:sym typeface="Wingdings" panose="05000000000000000000" pitchFamily="2" charset="2"/>
              </a:rPr>
              <a:t>”</a:t>
            </a:r>
          </a:p>
          <a:p>
            <a:r>
              <a:rPr lang="en-US" dirty="0">
                <a:sym typeface="Wingdings" panose="05000000000000000000" pitchFamily="2" charset="2"/>
              </a:rPr>
              <a:t>Remote Frame can also have </a:t>
            </a:r>
            <a:r>
              <a:rPr lang="en-US" b="1" dirty="0">
                <a:sym typeface="Wingdings" panose="05000000000000000000" pitchFamily="2" charset="2"/>
              </a:rPr>
              <a:t>standard</a:t>
            </a:r>
            <a:r>
              <a:rPr lang="en-US" dirty="0">
                <a:sym typeface="Wingdings" panose="05000000000000000000" pitchFamily="2" charset="2"/>
              </a:rPr>
              <a:t> or </a:t>
            </a:r>
            <a:r>
              <a:rPr lang="en-US" b="1" dirty="0">
                <a:sym typeface="Wingdings" panose="05000000000000000000" pitchFamily="2" charset="2"/>
              </a:rPr>
              <a:t>extended</a:t>
            </a:r>
            <a:r>
              <a:rPr lang="en-US" dirty="0">
                <a:sym typeface="Wingdings" panose="05000000000000000000" pitchFamily="2" charset="2"/>
              </a:rPr>
              <a:t> formats analogue to those of Data Frames</a:t>
            </a:r>
          </a:p>
          <a:p>
            <a:r>
              <a:rPr lang="en-US" dirty="0">
                <a:sym typeface="Wingdings" panose="05000000000000000000" pitchFamily="2" charset="2"/>
              </a:rPr>
              <a:t>A Remote Frame is distinguished from a Data Frame by the </a:t>
            </a:r>
            <a:r>
              <a:rPr lang="en-US" b="1" dirty="0">
                <a:sym typeface="Wingdings" panose="05000000000000000000" pitchFamily="2" charset="2"/>
              </a:rPr>
              <a:t>RTR</a:t>
            </a:r>
            <a:r>
              <a:rPr lang="en-US" dirty="0">
                <a:sym typeface="Wingdings" panose="05000000000000000000" pitchFamily="2" charset="2"/>
              </a:rPr>
              <a:t> bit being </a:t>
            </a:r>
            <a:r>
              <a:rPr lang="en-US" b="1" dirty="0">
                <a:sym typeface="Wingdings" panose="05000000000000000000" pitchFamily="2" charset="2"/>
              </a:rPr>
              <a:t>recessive</a:t>
            </a:r>
            <a:r>
              <a:rPr lang="en-US" dirty="0">
                <a:sym typeface="Wingdings" panose="05000000000000000000" pitchFamily="2" charset="2"/>
              </a:rPr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D2655-B7A2-5185-CAA8-630C3F7EE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00D0F2-B7EA-A07A-13B7-10E0AE26E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B1AF8-4E91-2C6B-163A-B4D6F54E9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121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1FD69-7A72-6CB9-44E6-6A280DC09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Overview</a:t>
            </a:r>
          </a:p>
        </p:txBody>
      </p:sp>
      <p:pic>
        <p:nvPicPr>
          <p:cNvPr id="1026" name="Picture 2" descr="Delphi-EEA-Systems-Vehicle">
            <a:extLst>
              <a:ext uri="{FF2B5EF4-FFF2-40B4-BE49-F238E27FC236}">
                <a16:creationId xmlns:a16="http://schemas.microsoft.com/office/drawing/2014/main" id="{BC5DCC2A-A870-94DA-A0CC-07498B46B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599" y="1933574"/>
            <a:ext cx="4562132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786F75-6C03-C85A-B1F2-186397BB6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789" y="1446941"/>
            <a:ext cx="6068272" cy="424033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2D3B02-709F-A2E9-8242-B8A975D15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38FD8-7995-A5BB-FEE2-F5314466E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92587-780B-09FB-AB7E-319BA568A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9346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E470C-A8C7-D649-2F02-65485B91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Frame Format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70E5DA-962B-0FA1-B60F-2C320702E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128712"/>
            <a:ext cx="8520111" cy="504142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69C228-6946-A7FD-913F-54530D1CB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B9A144-7A64-10D7-D223-4CDAF6AFF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5198E8-20AE-2438-AA66-02C598318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4181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581D-EF13-5C98-D8A6-41E319D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arbitration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54AA-FACD-8398-D0B3-E91C8BBBC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last part of a Data or Remote frame consists of at least </a:t>
            </a:r>
            <a:r>
              <a:rPr lang="en-US" b="1" dirty="0"/>
              <a:t>11 recessive </a:t>
            </a:r>
            <a:r>
              <a:rPr lang="en-US" dirty="0"/>
              <a:t>bits</a:t>
            </a:r>
          </a:p>
          <a:p>
            <a:pPr marL="457200" lvl="1" indent="0">
              <a:buNone/>
            </a:pP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ACK delimiter (1-bit) + EOF (7-bits) + Intermission field (3-bits) = 11 bits</a:t>
            </a:r>
            <a:endParaRPr lang="en-US" b="1" dirty="0"/>
          </a:p>
          <a:p>
            <a:r>
              <a:rPr lang="en-US" dirty="0"/>
              <a:t>During normal transmission of a Data or Remote frame, the bus shall never have 11 consecutive recessive bits (due to bit stuffing)</a:t>
            </a:r>
          </a:p>
          <a:p>
            <a:r>
              <a:rPr lang="en-US" dirty="0"/>
              <a:t>Therefore, nodes can consider </a:t>
            </a:r>
            <a:r>
              <a:rPr lang="en-US" b="1" dirty="0"/>
              <a:t>bus </a:t>
            </a:r>
            <a:r>
              <a:rPr lang="en-US" dirty="0"/>
              <a:t>as being</a:t>
            </a:r>
            <a:r>
              <a:rPr lang="en-US" b="1" dirty="0"/>
              <a:t> idle </a:t>
            </a:r>
            <a:r>
              <a:rPr lang="en-US" dirty="0"/>
              <a:t>after seeing </a:t>
            </a:r>
            <a:r>
              <a:rPr lang="en-US" b="1" dirty="0"/>
              <a:t>11 consecutive recessive bits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C7834-3929-964C-D0B5-76DA45FE3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D60C-A5A0-A9CD-2A5A-9DCF9E7F0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60E87-3A8E-A7EC-19A3-6004DF2D3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578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581D-EF13-5C98-D8A6-41E319D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arbitration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54AA-FACD-8398-D0B3-E91C8BBBC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Scenario</a:t>
            </a:r>
          </a:p>
          <a:p>
            <a:pPr lvl="1"/>
            <a:r>
              <a:rPr lang="en-US" dirty="0"/>
              <a:t>A Data Frame is currently being transmitted by Node A</a:t>
            </a:r>
          </a:p>
          <a:p>
            <a:pPr lvl="1"/>
            <a:r>
              <a:rPr lang="en-US" dirty="0"/>
              <a:t>3 nodes (Node B, Node C and Node D) are waiting for the bus to become idle in order to begin Data Frame transmission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US" sz="2800" dirty="0">
                <a:sym typeface="Wingdings" panose="05000000000000000000" pitchFamily="2" charset="2"/>
              </a:rPr>
              <a:t>Waiting to see 11 consecutive recessive bits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3 nodes see the bus in idle at the same time and they start publishing their Data Frames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 </a:t>
            </a:r>
            <a:r>
              <a:rPr lang="en-US" b="1" dirty="0"/>
              <a:t>collision occurs </a:t>
            </a:r>
            <a:r>
              <a:rPr lang="en-US" dirty="0"/>
              <a:t>since multiple nodes are trying to publish different messages in the bus </a:t>
            </a:r>
            <a:r>
              <a:rPr lang="en-US" b="1" dirty="0"/>
              <a:t>at the same time</a:t>
            </a:r>
            <a:r>
              <a:rPr lang="en-US" dirty="0"/>
              <a:t>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6C300-2CD2-FD6E-7C65-82EFD2717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468CE-61D2-A3B4-5B09-23B0DFFD6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12C95-7276-13E8-DC49-B3811022A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675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581D-EF13-5C98-D8A6-41E319D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arbitration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54AA-FACD-8398-D0B3-E91C8BBBC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CAN Message Arbitration</a:t>
            </a:r>
          </a:p>
          <a:p>
            <a:pPr lvl="1"/>
            <a:r>
              <a:rPr lang="en-US" dirty="0"/>
              <a:t>CAN provides a non-destructive message arbitration mechanism</a:t>
            </a:r>
          </a:p>
          <a:p>
            <a:pPr lvl="1"/>
            <a:r>
              <a:rPr lang="en-US" b="1" dirty="0"/>
              <a:t>At least one node </a:t>
            </a:r>
            <a:r>
              <a:rPr lang="en-US" dirty="0"/>
              <a:t>competing from the bus will </a:t>
            </a:r>
            <a:r>
              <a:rPr lang="en-US" b="1" dirty="0"/>
              <a:t>win</a:t>
            </a:r>
            <a:r>
              <a:rPr lang="en-US" dirty="0"/>
              <a:t> the bus arbitration and complete its frame transmission</a:t>
            </a:r>
          </a:p>
          <a:p>
            <a:pPr lvl="1"/>
            <a:r>
              <a:rPr lang="en-US" dirty="0"/>
              <a:t>Loser nodes will </a:t>
            </a:r>
            <a:r>
              <a:rPr lang="en-US" b="1" dirty="0"/>
              <a:t>wait</a:t>
            </a:r>
            <a:r>
              <a:rPr lang="en-US" dirty="0"/>
              <a:t> for the next time the bus is idle in order to attempt their Frame transmissions</a:t>
            </a:r>
          </a:p>
          <a:p>
            <a:pPr marL="914400" lvl="2" indent="0">
              <a:buNone/>
            </a:pPr>
            <a:r>
              <a:rPr lang="en-US" dirty="0">
                <a:sym typeface="Wingdings" panose="05000000000000000000" pitchFamily="2" charset="2"/>
              </a:rPr>
              <a:t> T</a:t>
            </a:r>
            <a:r>
              <a:rPr lang="en-US" sz="2800" dirty="0"/>
              <a:t>ypically, CAN controllers manage automatic re-transmission attempts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D9DEE-3E3F-36A9-FBCA-B66B0B0BC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E31DE3-C8C1-EF72-C8D8-120DDDBD2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5B95E-E709-86C5-FED2-3E5500E06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889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581D-EF13-5C98-D8A6-41E319D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arbitration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54AA-FACD-8398-D0B3-E91C8BBBC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CAN Message Arbitration</a:t>
            </a:r>
          </a:p>
          <a:p>
            <a:pPr lvl="1"/>
            <a:r>
              <a:rPr lang="en-US" dirty="0"/>
              <a:t>CAN message arbitration occurs during the publication of the “</a:t>
            </a:r>
            <a:r>
              <a:rPr lang="en-US" b="1" dirty="0"/>
              <a:t>Arbitration </a:t>
            </a:r>
            <a:r>
              <a:rPr lang="en-US" dirty="0"/>
              <a:t>Field”, in particular during the publication of the “Frame Identifier”.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The message </a:t>
            </a:r>
            <a:r>
              <a:rPr lang="en-US" sz="2800" b="1" dirty="0"/>
              <a:t>Identifier </a:t>
            </a:r>
            <a:r>
              <a:rPr lang="en-US" sz="2800" dirty="0"/>
              <a:t>is at the center of the arbitration criteria</a:t>
            </a:r>
          </a:p>
          <a:p>
            <a:pPr lvl="1"/>
            <a:r>
              <a:rPr lang="en-US" dirty="0"/>
              <a:t>Frame Identifier is transmitted bit by bit starting with the Most-Significant one.</a:t>
            </a:r>
          </a:p>
          <a:p>
            <a:pPr lvl="1"/>
            <a:r>
              <a:rPr lang="en-US" dirty="0"/>
              <a:t>During transmission of the “Identifier Field”, CAN nodes transmit each bit and </a:t>
            </a:r>
            <a:r>
              <a:rPr lang="en-US" b="1" dirty="0"/>
              <a:t>read it back </a:t>
            </a:r>
            <a:r>
              <a:rPr lang="en-US" dirty="0"/>
              <a:t>to verify the actual bus level for that bit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94A5B-7D84-9DE8-67A7-182E5D01B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3AA37-0168-AE65-E3A9-584482D79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E3F70-C7FC-9EEB-9F24-97F02787F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9775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581D-EF13-5C98-D8A6-41E319D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arbitration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54AA-FACD-8398-D0B3-E91C8BBBC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CAN Message Arbitration</a:t>
            </a:r>
          </a:p>
          <a:p>
            <a:pPr lvl="1"/>
            <a:r>
              <a:rPr lang="en-US" dirty="0"/>
              <a:t>If the read back bit level from the bus </a:t>
            </a:r>
            <a:r>
              <a:rPr lang="en-US" b="1" dirty="0"/>
              <a:t>corresponds</a:t>
            </a:r>
            <a:r>
              <a:rPr lang="en-US" dirty="0"/>
              <a:t> to the transmitted one, then arbitration </a:t>
            </a:r>
            <a:r>
              <a:rPr lang="en-US" b="1" dirty="0">
                <a:solidFill>
                  <a:srgbClr val="00B050"/>
                </a:solidFill>
              </a:rPr>
              <a:t>has not been lost </a:t>
            </a:r>
            <a:r>
              <a:rPr lang="en-US" dirty="0"/>
              <a:t>and the Node </a:t>
            </a:r>
            <a:r>
              <a:rPr lang="en-US" b="1" dirty="0">
                <a:solidFill>
                  <a:srgbClr val="00B050"/>
                </a:solidFill>
              </a:rPr>
              <a:t>proceeds</a:t>
            </a:r>
            <a:r>
              <a:rPr lang="en-US" dirty="0"/>
              <a:t> with the transmission of the next identifier bit</a:t>
            </a:r>
          </a:p>
          <a:p>
            <a:pPr marL="914400" lvl="2" indent="0">
              <a:buNone/>
            </a:pPr>
            <a:r>
              <a:rPr lang="en-US" dirty="0">
                <a:sym typeface="Wingdings" panose="05000000000000000000" pitchFamily="2" charset="2"/>
              </a:rPr>
              <a:t> If a Node can publish all the Frame identifier bits, then it has </a:t>
            </a:r>
            <a:r>
              <a:rPr lang="en-US" b="1" dirty="0">
                <a:solidFill>
                  <a:srgbClr val="00B050"/>
                </a:solidFill>
                <a:sym typeface="Wingdings" panose="05000000000000000000" pitchFamily="2" charset="2"/>
              </a:rPr>
              <a:t>won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the bus arbitration and can proceed with the rest of the Frame transmission!</a:t>
            </a:r>
            <a:endParaRPr lang="en-US" dirty="0"/>
          </a:p>
          <a:p>
            <a:pPr lvl="1"/>
            <a:r>
              <a:rPr lang="en-US" dirty="0"/>
              <a:t>If the read back bit level from the bus is </a:t>
            </a:r>
            <a:r>
              <a:rPr lang="en-US" b="1" dirty="0"/>
              <a:t>opposite</a:t>
            </a:r>
            <a:r>
              <a:rPr lang="en-US" dirty="0"/>
              <a:t> to the transmitted one, then arbitration </a:t>
            </a:r>
            <a:r>
              <a:rPr lang="en-US" b="1" dirty="0">
                <a:solidFill>
                  <a:srgbClr val="FF0000"/>
                </a:solidFill>
              </a:rPr>
              <a:t>has been lost</a:t>
            </a:r>
            <a:r>
              <a:rPr lang="en-US" dirty="0"/>
              <a:t>.</a:t>
            </a:r>
          </a:p>
          <a:p>
            <a:pPr marL="914400" lvl="2" indent="0">
              <a:buNone/>
            </a:pP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The node shall </a:t>
            </a:r>
            <a:r>
              <a:rPr lang="en-US" b="1" dirty="0">
                <a:solidFill>
                  <a:srgbClr val="FF0000"/>
                </a:solidFill>
              </a:rPr>
              <a:t>stop</a:t>
            </a:r>
            <a:r>
              <a:rPr lang="en-US" dirty="0"/>
              <a:t> transmission of further bits of the Frame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53132-EA17-C7A9-E8A2-B351E0736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25F79-C970-8A7B-AAED-311E767E5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5F303-5A0B-57CB-4B08-EB065784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9045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581D-EF13-5C98-D8A6-41E319D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arbitration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54AA-FACD-8398-D0B3-E91C8BBBC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CAN Message Arbitration</a:t>
            </a:r>
          </a:p>
          <a:p>
            <a:pPr lvl="1"/>
            <a:r>
              <a:rPr lang="en-US" dirty="0"/>
              <a:t>Bit differences between transmitted bit levels and actual bus levels can be due to a node publishing a “dominant” level against “recessive” levels from other nodes</a:t>
            </a:r>
          </a:p>
          <a:p>
            <a:pPr lvl="1"/>
            <a:endParaRPr lang="en-US" dirty="0"/>
          </a:p>
          <a:p>
            <a:r>
              <a:rPr lang="en-US" b="1" dirty="0"/>
              <a:t>Arbitration Example</a:t>
            </a:r>
          </a:p>
          <a:p>
            <a:pPr lvl="1"/>
            <a:r>
              <a:rPr lang="en-US" b="1" dirty="0"/>
              <a:t>Node B </a:t>
            </a:r>
            <a:r>
              <a:rPr lang="en-US" dirty="0"/>
              <a:t>wants to transmit message </a:t>
            </a:r>
            <a:r>
              <a:rPr lang="en-US" b="1" dirty="0"/>
              <a:t>0x35</a:t>
            </a:r>
          </a:p>
          <a:p>
            <a:pPr lvl="1"/>
            <a:r>
              <a:rPr lang="en-US" b="1" dirty="0"/>
              <a:t>Node C </a:t>
            </a:r>
            <a:r>
              <a:rPr lang="en-US" dirty="0"/>
              <a:t>wants to transmit message </a:t>
            </a:r>
            <a:r>
              <a:rPr lang="en-US" b="1" dirty="0"/>
              <a:t>0x26</a:t>
            </a:r>
          </a:p>
          <a:p>
            <a:pPr lvl="1"/>
            <a:r>
              <a:rPr lang="en-US" b="1" dirty="0"/>
              <a:t>Node D </a:t>
            </a:r>
            <a:r>
              <a:rPr lang="en-US" dirty="0"/>
              <a:t>wants to transmit message </a:t>
            </a:r>
            <a:r>
              <a:rPr lang="en-US" b="1" dirty="0"/>
              <a:t>0x343</a:t>
            </a:r>
          </a:p>
          <a:p>
            <a:pPr lvl="1"/>
            <a:endParaRPr lang="en-US" dirty="0"/>
          </a:p>
        </p:txBody>
      </p:sp>
      <p:sp>
        <p:nvSpPr>
          <p:cNvPr id="6" name="Star: 16 Points 5">
            <a:extLst>
              <a:ext uri="{FF2B5EF4-FFF2-40B4-BE49-F238E27FC236}">
                <a16:creationId xmlns:a16="http://schemas.microsoft.com/office/drawing/2014/main" id="{B85B493F-A5AA-7D08-0D87-1D353E33312D}"/>
              </a:ext>
            </a:extLst>
          </p:cNvPr>
          <p:cNvSpPr/>
          <p:nvPr/>
        </p:nvSpPr>
        <p:spPr>
          <a:xfrm>
            <a:off x="7613650" y="4064000"/>
            <a:ext cx="2476500" cy="1746250"/>
          </a:xfrm>
          <a:prstGeom prst="star1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At the same time!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EA15C-8B24-C6CD-9F48-BACA71001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DB952-C4AB-0670-1ECD-B3A2B3860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419144-CC46-6229-8DE3-63A8C0493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1811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581D-EF13-5C98-D8A6-41E319D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arbitration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54AA-FACD-8398-D0B3-E91C8BBBC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859819"/>
            <a:ext cx="11649075" cy="5398105"/>
          </a:xfrm>
        </p:spPr>
        <p:txBody>
          <a:bodyPr>
            <a:normAutofit/>
          </a:bodyPr>
          <a:lstStyle/>
          <a:p>
            <a:r>
              <a:rPr lang="en-US" b="1" dirty="0"/>
              <a:t>Arbitration Example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36E847-F2F4-7C5E-CC5E-F831DB41C4C6}"/>
              </a:ext>
            </a:extLst>
          </p:cNvPr>
          <p:cNvSpPr/>
          <p:nvPr/>
        </p:nvSpPr>
        <p:spPr>
          <a:xfrm>
            <a:off x="4695370" y="185057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DACCD4-A001-FEE3-DC3D-0C1F5D0A6F24}"/>
              </a:ext>
            </a:extLst>
          </p:cNvPr>
          <p:cNvSpPr/>
          <p:nvPr/>
        </p:nvSpPr>
        <p:spPr>
          <a:xfrm>
            <a:off x="5258481" y="185057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595B80-965E-F9CC-C8D8-3AA5E326A70C}"/>
              </a:ext>
            </a:extLst>
          </p:cNvPr>
          <p:cNvSpPr/>
          <p:nvPr/>
        </p:nvSpPr>
        <p:spPr>
          <a:xfrm>
            <a:off x="5821591" y="1850573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EF7146-5ED9-0C69-498E-817926D2AC1C}"/>
              </a:ext>
            </a:extLst>
          </p:cNvPr>
          <p:cNvSpPr/>
          <p:nvPr/>
        </p:nvSpPr>
        <p:spPr>
          <a:xfrm>
            <a:off x="6328679" y="18505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53BF2B-F767-FF8C-2BD2-A5697FE2ABA6}"/>
              </a:ext>
            </a:extLst>
          </p:cNvPr>
          <p:cNvSpPr/>
          <p:nvPr/>
        </p:nvSpPr>
        <p:spPr>
          <a:xfrm>
            <a:off x="6891789" y="18505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7A76A1-6044-E6B7-3C13-D8FFFBE8752A}"/>
              </a:ext>
            </a:extLst>
          </p:cNvPr>
          <p:cNvSpPr/>
          <p:nvPr/>
        </p:nvSpPr>
        <p:spPr>
          <a:xfrm>
            <a:off x="7454900" y="185057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5FBA83-7391-3CBC-94D1-3D49002A54E6}"/>
              </a:ext>
            </a:extLst>
          </p:cNvPr>
          <p:cNvSpPr/>
          <p:nvPr/>
        </p:nvSpPr>
        <p:spPr>
          <a:xfrm>
            <a:off x="8018011" y="1850570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A48140-02A5-6023-9207-DAFD3E9F3550}"/>
              </a:ext>
            </a:extLst>
          </p:cNvPr>
          <p:cNvSpPr/>
          <p:nvPr/>
        </p:nvSpPr>
        <p:spPr>
          <a:xfrm>
            <a:off x="8525098" y="1850569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32AAB3-708E-2786-E23A-969630118102}"/>
              </a:ext>
            </a:extLst>
          </p:cNvPr>
          <p:cNvSpPr/>
          <p:nvPr/>
        </p:nvSpPr>
        <p:spPr>
          <a:xfrm>
            <a:off x="9088209" y="185057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EE9A0F-628C-ACDB-DE03-D980618A19EC}"/>
              </a:ext>
            </a:extLst>
          </p:cNvPr>
          <p:cNvSpPr/>
          <p:nvPr/>
        </p:nvSpPr>
        <p:spPr>
          <a:xfrm>
            <a:off x="9651319" y="1850570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0C3070-22D1-1F68-687D-FEAD888423E0}"/>
              </a:ext>
            </a:extLst>
          </p:cNvPr>
          <p:cNvSpPr/>
          <p:nvPr/>
        </p:nvSpPr>
        <p:spPr>
          <a:xfrm>
            <a:off x="10210916" y="1853166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276B94-2031-B27A-23DC-FFDD9C2589EF}"/>
              </a:ext>
            </a:extLst>
          </p:cNvPr>
          <p:cNvSpPr/>
          <p:nvPr/>
        </p:nvSpPr>
        <p:spPr>
          <a:xfrm>
            <a:off x="4139288" y="1850569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7F1EE4-62F7-6E54-CAA4-8A3BF03408D8}"/>
              </a:ext>
            </a:extLst>
          </p:cNvPr>
          <p:cNvCxnSpPr/>
          <p:nvPr/>
        </p:nvCxnSpPr>
        <p:spPr>
          <a:xfrm>
            <a:off x="3403600" y="1850569"/>
            <a:ext cx="73568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71572A-1280-0F5A-39B8-D306E7D51B33}"/>
              </a:ext>
            </a:extLst>
          </p:cNvPr>
          <p:cNvCxnSpPr/>
          <p:nvPr/>
        </p:nvCxnSpPr>
        <p:spPr>
          <a:xfrm>
            <a:off x="4139288" y="1850569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A217437-22CC-8300-45C8-45C8254B4F9F}"/>
              </a:ext>
            </a:extLst>
          </p:cNvPr>
          <p:cNvCxnSpPr>
            <a:cxnSpLocks/>
          </p:cNvCxnSpPr>
          <p:nvPr/>
        </p:nvCxnSpPr>
        <p:spPr>
          <a:xfrm>
            <a:off x="4139288" y="2425698"/>
            <a:ext cx="333200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BCD9B95-87BF-5F88-EF06-346D8450048E}"/>
              </a:ext>
            </a:extLst>
          </p:cNvPr>
          <p:cNvSpPr txBox="1"/>
          <p:nvPr/>
        </p:nvSpPr>
        <p:spPr>
          <a:xfrm>
            <a:off x="4153851" y="1378339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SOF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83E035-30B1-4B17-B731-9BBAA1100561}"/>
              </a:ext>
            </a:extLst>
          </p:cNvPr>
          <p:cNvSpPr txBox="1"/>
          <p:nvPr/>
        </p:nvSpPr>
        <p:spPr>
          <a:xfrm>
            <a:off x="6610234" y="1075806"/>
            <a:ext cx="2120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Identifier (11-bits)</a:t>
            </a: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856361C0-6BDD-2FFD-6772-1313ED01F606}"/>
              </a:ext>
            </a:extLst>
          </p:cNvPr>
          <p:cNvSpPr/>
          <p:nvPr/>
        </p:nvSpPr>
        <p:spPr>
          <a:xfrm rot="5400000">
            <a:off x="7573630" y="-1411647"/>
            <a:ext cx="317500" cy="6047138"/>
          </a:xfrm>
          <a:prstGeom prst="leftBrace">
            <a:avLst>
              <a:gd name="adj1" fmla="val 24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B7CEEA-7A6B-F659-DDCF-B3E519BA62A0}"/>
              </a:ext>
            </a:extLst>
          </p:cNvPr>
          <p:cNvSpPr txBox="1"/>
          <p:nvPr/>
        </p:nvSpPr>
        <p:spPr>
          <a:xfrm>
            <a:off x="409368" y="1770672"/>
            <a:ext cx="13885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Node B</a:t>
            </a:r>
          </a:p>
          <a:p>
            <a:pPr algn="ctr"/>
            <a:r>
              <a:rPr lang="en-US" sz="2400" dirty="0"/>
              <a:t>Msg </a:t>
            </a:r>
            <a:r>
              <a:rPr lang="en-US" sz="2400" b="1" dirty="0"/>
              <a:t>0x35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0B05042-304F-F203-E26A-BB3B728E0A63}"/>
              </a:ext>
            </a:extLst>
          </p:cNvPr>
          <p:cNvSpPr/>
          <p:nvPr/>
        </p:nvSpPr>
        <p:spPr>
          <a:xfrm>
            <a:off x="2184400" y="1993900"/>
            <a:ext cx="1041400" cy="4317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4A3729-665A-E552-C40A-C0E4A9BD0F2A}"/>
              </a:ext>
            </a:extLst>
          </p:cNvPr>
          <p:cNvSpPr/>
          <p:nvPr/>
        </p:nvSpPr>
        <p:spPr>
          <a:xfrm>
            <a:off x="4711762" y="3021777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32DA9E1-1245-F1F7-6BBF-346E807E20E6}"/>
              </a:ext>
            </a:extLst>
          </p:cNvPr>
          <p:cNvSpPr/>
          <p:nvPr/>
        </p:nvSpPr>
        <p:spPr>
          <a:xfrm>
            <a:off x="5274873" y="3021776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7BAB36-5864-F97C-F8CD-952531A8E618}"/>
              </a:ext>
            </a:extLst>
          </p:cNvPr>
          <p:cNvSpPr/>
          <p:nvPr/>
        </p:nvSpPr>
        <p:spPr>
          <a:xfrm>
            <a:off x="5837983" y="302177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ED9AF9F-01E2-2CFE-B103-158ED138949D}"/>
              </a:ext>
            </a:extLst>
          </p:cNvPr>
          <p:cNvSpPr/>
          <p:nvPr/>
        </p:nvSpPr>
        <p:spPr>
          <a:xfrm>
            <a:off x="6345071" y="302177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CC8155-C87A-8075-964D-9ADBF29589B7}"/>
              </a:ext>
            </a:extLst>
          </p:cNvPr>
          <p:cNvSpPr/>
          <p:nvPr/>
        </p:nvSpPr>
        <p:spPr>
          <a:xfrm>
            <a:off x="6908181" y="302177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E64AF68-69FA-7985-8C59-A57023BEF1EB}"/>
              </a:ext>
            </a:extLst>
          </p:cNvPr>
          <p:cNvSpPr/>
          <p:nvPr/>
        </p:nvSpPr>
        <p:spPr>
          <a:xfrm>
            <a:off x="7471292" y="3021773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459A7D8-722B-D082-C29C-12D8EAEA22D2}"/>
              </a:ext>
            </a:extLst>
          </p:cNvPr>
          <p:cNvSpPr/>
          <p:nvPr/>
        </p:nvSpPr>
        <p:spPr>
          <a:xfrm>
            <a:off x="8034403" y="30217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2A45AB7-F7E9-5DB6-1E1B-54A232CF05F5}"/>
              </a:ext>
            </a:extLst>
          </p:cNvPr>
          <p:cNvSpPr/>
          <p:nvPr/>
        </p:nvSpPr>
        <p:spPr>
          <a:xfrm>
            <a:off x="8541490" y="302177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9617E57-EB50-F7E6-885A-BA2AA853CD2F}"/>
              </a:ext>
            </a:extLst>
          </p:cNvPr>
          <p:cNvSpPr/>
          <p:nvPr/>
        </p:nvSpPr>
        <p:spPr>
          <a:xfrm>
            <a:off x="9104601" y="3021773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23BE24C-D3FF-B049-4976-B9CAC11F8795}"/>
              </a:ext>
            </a:extLst>
          </p:cNvPr>
          <p:cNvSpPr/>
          <p:nvPr/>
        </p:nvSpPr>
        <p:spPr>
          <a:xfrm>
            <a:off x="9667711" y="30217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478D771-1D9E-F1FB-180F-459550D91BAB}"/>
              </a:ext>
            </a:extLst>
          </p:cNvPr>
          <p:cNvSpPr/>
          <p:nvPr/>
        </p:nvSpPr>
        <p:spPr>
          <a:xfrm>
            <a:off x="10227308" y="3024368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AD7A6C2-2F32-D41E-2836-6C399D19CE4A}"/>
              </a:ext>
            </a:extLst>
          </p:cNvPr>
          <p:cNvSpPr/>
          <p:nvPr/>
        </p:nvSpPr>
        <p:spPr>
          <a:xfrm>
            <a:off x="4155680" y="302177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D4E3BE6-2247-9FC2-CD7C-4FED3168E1E5}"/>
              </a:ext>
            </a:extLst>
          </p:cNvPr>
          <p:cNvCxnSpPr>
            <a:cxnSpLocks/>
          </p:cNvCxnSpPr>
          <p:nvPr/>
        </p:nvCxnSpPr>
        <p:spPr>
          <a:xfrm>
            <a:off x="3419992" y="3021771"/>
            <a:ext cx="73568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A13D460-617C-92A5-FCB7-0AC16C65DB63}"/>
              </a:ext>
            </a:extLst>
          </p:cNvPr>
          <p:cNvCxnSpPr>
            <a:cxnSpLocks/>
          </p:cNvCxnSpPr>
          <p:nvPr/>
        </p:nvCxnSpPr>
        <p:spPr>
          <a:xfrm>
            <a:off x="4155680" y="3021771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7606BE2-5DF3-F0A9-DD9D-C709B485C5CB}"/>
              </a:ext>
            </a:extLst>
          </p:cNvPr>
          <p:cNvCxnSpPr>
            <a:cxnSpLocks/>
          </p:cNvCxnSpPr>
          <p:nvPr/>
        </p:nvCxnSpPr>
        <p:spPr>
          <a:xfrm>
            <a:off x="4155680" y="3596900"/>
            <a:ext cx="328881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9AA2751-E95B-4CC0-2CD0-74A3F0B2DB39}"/>
              </a:ext>
            </a:extLst>
          </p:cNvPr>
          <p:cNvSpPr txBox="1"/>
          <p:nvPr/>
        </p:nvSpPr>
        <p:spPr>
          <a:xfrm>
            <a:off x="342404" y="2941874"/>
            <a:ext cx="1555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Node C</a:t>
            </a:r>
          </a:p>
          <a:p>
            <a:pPr algn="ctr"/>
            <a:r>
              <a:rPr lang="en-US" sz="2400" dirty="0"/>
              <a:t>Msg </a:t>
            </a:r>
            <a:r>
              <a:rPr lang="en-US" sz="2400" b="1" dirty="0"/>
              <a:t>0x26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26B1BA9A-88A6-39EB-980A-FF6CA8401173}"/>
              </a:ext>
            </a:extLst>
          </p:cNvPr>
          <p:cNvSpPr/>
          <p:nvPr/>
        </p:nvSpPr>
        <p:spPr>
          <a:xfrm>
            <a:off x="2200792" y="3165102"/>
            <a:ext cx="1041400" cy="4317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ACC3102-F25C-86A4-C747-9B7060F4C2B8}"/>
              </a:ext>
            </a:extLst>
          </p:cNvPr>
          <p:cNvSpPr/>
          <p:nvPr/>
        </p:nvSpPr>
        <p:spPr>
          <a:xfrm>
            <a:off x="4695370" y="4154870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972E7D9-4E55-B800-B078-44E656A50E38}"/>
              </a:ext>
            </a:extLst>
          </p:cNvPr>
          <p:cNvSpPr/>
          <p:nvPr/>
        </p:nvSpPr>
        <p:spPr>
          <a:xfrm>
            <a:off x="5258481" y="4154869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988F203-5898-4CDB-5CBC-31B22EAE6A45}"/>
              </a:ext>
            </a:extLst>
          </p:cNvPr>
          <p:cNvSpPr/>
          <p:nvPr/>
        </p:nvSpPr>
        <p:spPr>
          <a:xfrm>
            <a:off x="5821591" y="4154868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FAA8F60-333A-A9EA-2438-F10D1689431F}"/>
              </a:ext>
            </a:extLst>
          </p:cNvPr>
          <p:cNvSpPr/>
          <p:nvPr/>
        </p:nvSpPr>
        <p:spPr>
          <a:xfrm>
            <a:off x="6328679" y="4154867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024EE1-47E1-14B7-A075-82F2A9D893FD}"/>
              </a:ext>
            </a:extLst>
          </p:cNvPr>
          <p:cNvSpPr/>
          <p:nvPr/>
        </p:nvSpPr>
        <p:spPr>
          <a:xfrm>
            <a:off x="6891789" y="4154867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D98C5AB-CB20-7008-3545-F1C2CD3A0E0B}"/>
              </a:ext>
            </a:extLst>
          </p:cNvPr>
          <p:cNvSpPr/>
          <p:nvPr/>
        </p:nvSpPr>
        <p:spPr>
          <a:xfrm>
            <a:off x="7454900" y="4154866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6D9C4DD-DB5F-1893-15ED-D8E18E1732B7}"/>
              </a:ext>
            </a:extLst>
          </p:cNvPr>
          <p:cNvSpPr/>
          <p:nvPr/>
        </p:nvSpPr>
        <p:spPr>
          <a:xfrm>
            <a:off x="8018011" y="415486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E193FBE-B4E7-2E70-A1BE-A38A6A7C361A}"/>
              </a:ext>
            </a:extLst>
          </p:cNvPr>
          <p:cNvSpPr/>
          <p:nvPr/>
        </p:nvSpPr>
        <p:spPr>
          <a:xfrm>
            <a:off x="8525098" y="415486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6060264-E883-6962-4DA9-A8568F396AE8}"/>
              </a:ext>
            </a:extLst>
          </p:cNvPr>
          <p:cNvSpPr/>
          <p:nvPr/>
        </p:nvSpPr>
        <p:spPr>
          <a:xfrm>
            <a:off x="9088209" y="4154866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CE06457-FC2E-9AE1-53C0-39793E25B2B7}"/>
              </a:ext>
            </a:extLst>
          </p:cNvPr>
          <p:cNvSpPr/>
          <p:nvPr/>
        </p:nvSpPr>
        <p:spPr>
          <a:xfrm>
            <a:off x="9651319" y="415486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3FD3A29-8C2D-9C82-C120-1A30EEA2FA53}"/>
              </a:ext>
            </a:extLst>
          </p:cNvPr>
          <p:cNvSpPr/>
          <p:nvPr/>
        </p:nvSpPr>
        <p:spPr>
          <a:xfrm>
            <a:off x="10210916" y="415746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FA2DA3B-0E34-61D1-A324-E73126636D80}"/>
              </a:ext>
            </a:extLst>
          </p:cNvPr>
          <p:cNvSpPr/>
          <p:nvPr/>
        </p:nvSpPr>
        <p:spPr>
          <a:xfrm>
            <a:off x="4139288" y="415486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A5C74DC-92B1-2CD2-85C6-0FEDB227E2D9}"/>
              </a:ext>
            </a:extLst>
          </p:cNvPr>
          <p:cNvCxnSpPr>
            <a:cxnSpLocks/>
          </p:cNvCxnSpPr>
          <p:nvPr/>
        </p:nvCxnSpPr>
        <p:spPr>
          <a:xfrm>
            <a:off x="3403600" y="4154864"/>
            <a:ext cx="73568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439175D-FBAB-791E-41E8-4F103BEDA149}"/>
              </a:ext>
            </a:extLst>
          </p:cNvPr>
          <p:cNvCxnSpPr>
            <a:cxnSpLocks/>
          </p:cNvCxnSpPr>
          <p:nvPr/>
        </p:nvCxnSpPr>
        <p:spPr>
          <a:xfrm>
            <a:off x="4139288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ECA8EDA-C41A-A5FD-BCDF-9B1B39BB8329}"/>
              </a:ext>
            </a:extLst>
          </p:cNvPr>
          <p:cNvCxnSpPr>
            <a:cxnSpLocks/>
          </p:cNvCxnSpPr>
          <p:nvPr/>
        </p:nvCxnSpPr>
        <p:spPr>
          <a:xfrm>
            <a:off x="4139288" y="4729993"/>
            <a:ext cx="113558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FDBF7699-76F9-61C4-429D-D1B2E162402B}"/>
              </a:ext>
            </a:extLst>
          </p:cNvPr>
          <p:cNvSpPr txBox="1"/>
          <p:nvPr/>
        </p:nvSpPr>
        <p:spPr>
          <a:xfrm>
            <a:off x="326012" y="4074967"/>
            <a:ext cx="1555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Node D</a:t>
            </a:r>
          </a:p>
          <a:p>
            <a:pPr algn="ctr"/>
            <a:r>
              <a:rPr lang="en-US" sz="2400" dirty="0"/>
              <a:t>Msg </a:t>
            </a:r>
            <a:r>
              <a:rPr lang="en-US" sz="2400" b="1" dirty="0"/>
              <a:t>0x343</a:t>
            </a: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A6DF2733-BABC-7592-5C8D-5997D643E8B8}"/>
              </a:ext>
            </a:extLst>
          </p:cNvPr>
          <p:cNvSpPr/>
          <p:nvPr/>
        </p:nvSpPr>
        <p:spPr>
          <a:xfrm>
            <a:off x="2184400" y="4298195"/>
            <a:ext cx="1041400" cy="4317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837468B-9201-C631-9CE1-468096C97BEC}"/>
              </a:ext>
            </a:extLst>
          </p:cNvPr>
          <p:cNvCxnSpPr/>
          <p:nvPr/>
        </p:nvCxnSpPr>
        <p:spPr>
          <a:xfrm>
            <a:off x="8525098" y="2422067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2DA7135-75F2-5FA2-0B56-F2548FC01774}"/>
              </a:ext>
            </a:extLst>
          </p:cNvPr>
          <p:cNvCxnSpPr/>
          <p:nvPr/>
        </p:nvCxnSpPr>
        <p:spPr>
          <a:xfrm>
            <a:off x="9651319" y="2422067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18E7688-5F30-850F-39BF-B15F76A8FA8C}"/>
              </a:ext>
            </a:extLst>
          </p:cNvPr>
          <p:cNvCxnSpPr>
            <a:cxnSpLocks/>
          </p:cNvCxnSpPr>
          <p:nvPr/>
        </p:nvCxnSpPr>
        <p:spPr>
          <a:xfrm>
            <a:off x="7446704" y="1850569"/>
            <a:ext cx="1094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6747FEB-515E-892B-1586-044DAFBC0DA3}"/>
              </a:ext>
            </a:extLst>
          </p:cNvPr>
          <p:cNvCxnSpPr/>
          <p:nvPr/>
        </p:nvCxnSpPr>
        <p:spPr>
          <a:xfrm>
            <a:off x="9081180" y="1850569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BFAF5FF-97C0-F588-0DEC-B7D014CF1536}"/>
              </a:ext>
            </a:extLst>
          </p:cNvPr>
          <p:cNvCxnSpPr/>
          <p:nvPr/>
        </p:nvCxnSpPr>
        <p:spPr>
          <a:xfrm>
            <a:off x="10214430" y="1859638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B4EDE84F-A563-DE1D-118B-0AEC52708731}"/>
              </a:ext>
            </a:extLst>
          </p:cNvPr>
          <p:cNvCxnSpPr>
            <a:cxnSpLocks/>
          </p:cNvCxnSpPr>
          <p:nvPr/>
        </p:nvCxnSpPr>
        <p:spPr>
          <a:xfrm>
            <a:off x="7471292" y="18469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1830516-A11A-6A62-A783-AD539F8F5475}"/>
              </a:ext>
            </a:extLst>
          </p:cNvPr>
          <p:cNvCxnSpPr>
            <a:cxnSpLocks/>
          </p:cNvCxnSpPr>
          <p:nvPr/>
        </p:nvCxnSpPr>
        <p:spPr>
          <a:xfrm>
            <a:off x="8522887" y="18469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F33612C0-42B5-7E69-D3CC-21022548349A}"/>
              </a:ext>
            </a:extLst>
          </p:cNvPr>
          <p:cNvCxnSpPr>
            <a:cxnSpLocks/>
          </p:cNvCxnSpPr>
          <p:nvPr/>
        </p:nvCxnSpPr>
        <p:spPr>
          <a:xfrm>
            <a:off x="9081180" y="18596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BE52A42-A56E-906B-C501-81C067749CC3}"/>
              </a:ext>
            </a:extLst>
          </p:cNvPr>
          <p:cNvCxnSpPr>
            <a:cxnSpLocks/>
          </p:cNvCxnSpPr>
          <p:nvPr/>
        </p:nvCxnSpPr>
        <p:spPr>
          <a:xfrm>
            <a:off x="9651319" y="18596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6DE0BB9-92F1-250B-A41E-642A3C81B0C6}"/>
              </a:ext>
            </a:extLst>
          </p:cNvPr>
          <p:cNvCxnSpPr>
            <a:cxnSpLocks/>
          </p:cNvCxnSpPr>
          <p:nvPr/>
        </p:nvCxnSpPr>
        <p:spPr>
          <a:xfrm>
            <a:off x="10227308" y="18469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ABBE917-CA49-DEEB-D9CB-83D1CAD45BA8}"/>
              </a:ext>
            </a:extLst>
          </p:cNvPr>
          <p:cNvCxnSpPr>
            <a:cxnSpLocks/>
          </p:cNvCxnSpPr>
          <p:nvPr/>
        </p:nvCxnSpPr>
        <p:spPr>
          <a:xfrm>
            <a:off x="7444493" y="3021771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3EFAFB1-5CE5-5C03-52D7-65D9093CFBB3}"/>
              </a:ext>
            </a:extLst>
          </p:cNvPr>
          <p:cNvCxnSpPr>
            <a:cxnSpLocks/>
          </p:cNvCxnSpPr>
          <p:nvPr/>
        </p:nvCxnSpPr>
        <p:spPr>
          <a:xfrm>
            <a:off x="8034403" y="3021771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ECEDB69-A779-0651-2D5C-25ED58980630}"/>
              </a:ext>
            </a:extLst>
          </p:cNvPr>
          <p:cNvCxnSpPr>
            <a:cxnSpLocks/>
          </p:cNvCxnSpPr>
          <p:nvPr/>
        </p:nvCxnSpPr>
        <p:spPr>
          <a:xfrm>
            <a:off x="9081180" y="3021771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7B2BCC3-BC4C-5350-2141-2CCD22790A35}"/>
              </a:ext>
            </a:extLst>
          </p:cNvPr>
          <p:cNvCxnSpPr>
            <a:cxnSpLocks/>
          </p:cNvCxnSpPr>
          <p:nvPr/>
        </p:nvCxnSpPr>
        <p:spPr>
          <a:xfrm>
            <a:off x="10207401" y="3021771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8B907B24-823B-59F5-57C3-D1FFDCC1560F}"/>
              </a:ext>
            </a:extLst>
          </p:cNvPr>
          <p:cNvCxnSpPr>
            <a:cxnSpLocks/>
          </p:cNvCxnSpPr>
          <p:nvPr/>
        </p:nvCxnSpPr>
        <p:spPr>
          <a:xfrm>
            <a:off x="5274873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7B6FAC-4A04-3278-FFE7-16107B4C2C18}"/>
              </a:ext>
            </a:extLst>
          </p:cNvPr>
          <p:cNvCxnSpPr>
            <a:cxnSpLocks/>
          </p:cNvCxnSpPr>
          <p:nvPr/>
        </p:nvCxnSpPr>
        <p:spPr>
          <a:xfrm>
            <a:off x="6326468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E4F42B96-B89B-D32C-A0EE-328BA0B9D7D5}"/>
              </a:ext>
            </a:extLst>
          </p:cNvPr>
          <p:cNvCxnSpPr>
            <a:cxnSpLocks/>
          </p:cNvCxnSpPr>
          <p:nvPr/>
        </p:nvCxnSpPr>
        <p:spPr>
          <a:xfrm>
            <a:off x="6908181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ABEA33A-9DBF-0BD8-219D-A8E13059650D}"/>
              </a:ext>
            </a:extLst>
          </p:cNvPr>
          <p:cNvCxnSpPr>
            <a:cxnSpLocks/>
          </p:cNvCxnSpPr>
          <p:nvPr/>
        </p:nvCxnSpPr>
        <p:spPr>
          <a:xfrm>
            <a:off x="7471292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4D116D6-5B21-5E33-8BAD-802BE64F2E37}"/>
              </a:ext>
            </a:extLst>
          </p:cNvPr>
          <p:cNvCxnSpPr>
            <a:cxnSpLocks/>
          </p:cNvCxnSpPr>
          <p:nvPr/>
        </p:nvCxnSpPr>
        <p:spPr>
          <a:xfrm>
            <a:off x="9667711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2ABD01E3-16C7-6978-C50E-F7B0B001CD28}"/>
              </a:ext>
            </a:extLst>
          </p:cNvPr>
          <p:cNvCxnSpPr/>
          <p:nvPr/>
        </p:nvCxnSpPr>
        <p:spPr>
          <a:xfrm>
            <a:off x="7478321" y="3030840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1DD128C3-07A5-75FE-45F8-B710D696BE5D}"/>
              </a:ext>
            </a:extLst>
          </p:cNvPr>
          <p:cNvCxnSpPr>
            <a:cxnSpLocks/>
          </p:cNvCxnSpPr>
          <p:nvPr/>
        </p:nvCxnSpPr>
        <p:spPr>
          <a:xfrm>
            <a:off x="10234337" y="3596069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F5E647A-C8B0-67FE-F4E2-D8E88AB55E51}"/>
              </a:ext>
            </a:extLst>
          </p:cNvPr>
          <p:cNvCxnSpPr>
            <a:cxnSpLocks/>
          </p:cNvCxnSpPr>
          <p:nvPr/>
        </p:nvCxnSpPr>
        <p:spPr>
          <a:xfrm>
            <a:off x="6326468" y="4729993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1C2BA651-C7FB-A46D-B31F-708DA3BD382B}"/>
              </a:ext>
            </a:extLst>
          </p:cNvPr>
          <p:cNvCxnSpPr>
            <a:cxnSpLocks/>
          </p:cNvCxnSpPr>
          <p:nvPr/>
        </p:nvCxnSpPr>
        <p:spPr>
          <a:xfrm>
            <a:off x="6882550" y="4154864"/>
            <a:ext cx="59577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3058AF5-035E-0512-5AE1-F067C31D6678}"/>
              </a:ext>
            </a:extLst>
          </p:cNvPr>
          <p:cNvCxnSpPr>
            <a:cxnSpLocks/>
          </p:cNvCxnSpPr>
          <p:nvPr/>
        </p:nvCxnSpPr>
        <p:spPr>
          <a:xfrm>
            <a:off x="7454900" y="4727548"/>
            <a:ext cx="2212811" cy="244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DA321DE-769B-B34B-E6EE-A55D05889446}"/>
              </a:ext>
            </a:extLst>
          </p:cNvPr>
          <p:cNvCxnSpPr>
            <a:cxnSpLocks/>
          </p:cNvCxnSpPr>
          <p:nvPr/>
        </p:nvCxnSpPr>
        <p:spPr>
          <a:xfrm flipV="1">
            <a:off x="9656652" y="4148826"/>
            <a:ext cx="1115556" cy="316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D6E720C-AFCC-6E01-F46E-D5FA1CFB2F5B}"/>
              </a:ext>
            </a:extLst>
          </p:cNvPr>
          <p:cNvCxnSpPr>
            <a:cxnSpLocks/>
          </p:cNvCxnSpPr>
          <p:nvPr/>
        </p:nvCxnSpPr>
        <p:spPr>
          <a:xfrm>
            <a:off x="5258481" y="4151987"/>
            <a:ext cx="1087241" cy="54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01C89357-E2D2-E57F-6A7B-D0CAE97665E7}"/>
              </a:ext>
            </a:extLst>
          </p:cNvPr>
          <p:cNvCxnSpPr>
            <a:cxnSpLocks/>
          </p:cNvCxnSpPr>
          <p:nvPr/>
        </p:nvCxnSpPr>
        <p:spPr>
          <a:xfrm>
            <a:off x="8023383" y="3603522"/>
            <a:ext cx="1087241" cy="54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ABC404A-A8EF-FEB4-4696-8BAA9745399B}"/>
              </a:ext>
            </a:extLst>
          </p:cNvPr>
          <p:cNvCxnSpPr>
            <a:cxnSpLocks/>
          </p:cNvCxnSpPr>
          <p:nvPr/>
        </p:nvCxnSpPr>
        <p:spPr>
          <a:xfrm>
            <a:off x="9068066" y="3028244"/>
            <a:ext cx="115321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C5DD0-A6D3-B2DB-7065-BB238A63B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E3F73-7552-5C75-F9EE-A9A8A770B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84CEB-B99C-8965-53E7-9CCFE39B7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466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16DBB597-1485-DD47-CFF0-FE2F6C0750E7}"/>
              </a:ext>
            </a:extLst>
          </p:cNvPr>
          <p:cNvCxnSpPr/>
          <p:nvPr/>
        </p:nvCxnSpPr>
        <p:spPr>
          <a:xfrm>
            <a:off x="4145911" y="1453172"/>
            <a:ext cx="0" cy="471838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684581D-EF13-5C98-D8A6-41E319D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arbitration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54AA-FACD-8398-D0B3-E91C8BBBC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859819"/>
            <a:ext cx="11649075" cy="5398105"/>
          </a:xfrm>
        </p:spPr>
        <p:txBody>
          <a:bodyPr>
            <a:normAutofit/>
          </a:bodyPr>
          <a:lstStyle/>
          <a:p>
            <a:r>
              <a:rPr lang="en-US" b="1" dirty="0"/>
              <a:t>Arbitration Example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36E847-F2F4-7C5E-CC5E-F831DB41C4C6}"/>
              </a:ext>
            </a:extLst>
          </p:cNvPr>
          <p:cNvSpPr/>
          <p:nvPr/>
        </p:nvSpPr>
        <p:spPr>
          <a:xfrm>
            <a:off x="4695370" y="185057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DACCD4-A001-FEE3-DC3D-0C1F5D0A6F24}"/>
              </a:ext>
            </a:extLst>
          </p:cNvPr>
          <p:cNvSpPr/>
          <p:nvPr/>
        </p:nvSpPr>
        <p:spPr>
          <a:xfrm>
            <a:off x="5258481" y="185057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595B80-965E-F9CC-C8D8-3AA5E326A70C}"/>
              </a:ext>
            </a:extLst>
          </p:cNvPr>
          <p:cNvSpPr/>
          <p:nvPr/>
        </p:nvSpPr>
        <p:spPr>
          <a:xfrm>
            <a:off x="5821591" y="1850573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EF7146-5ED9-0C69-498E-817926D2AC1C}"/>
              </a:ext>
            </a:extLst>
          </p:cNvPr>
          <p:cNvSpPr/>
          <p:nvPr/>
        </p:nvSpPr>
        <p:spPr>
          <a:xfrm>
            <a:off x="6328679" y="18505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53BF2B-F767-FF8C-2BD2-A5697FE2ABA6}"/>
              </a:ext>
            </a:extLst>
          </p:cNvPr>
          <p:cNvSpPr/>
          <p:nvPr/>
        </p:nvSpPr>
        <p:spPr>
          <a:xfrm>
            <a:off x="6891789" y="18505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7A76A1-6044-E6B7-3C13-D8FFFBE8752A}"/>
              </a:ext>
            </a:extLst>
          </p:cNvPr>
          <p:cNvSpPr/>
          <p:nvPr/>
        </p:nvSpPr>
        <p:spPr>
          <a:xfrm>
            <a:off x="7454900" y="185057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5FBA83-7391-3CBC-94D1-3D49002A54E6}"/>
              </a:ext>
            </a:extLst>
          </p:cNvPr>
          <p:cNvSpPr/>
          <p:nvPr/>
        </p:nvSpPr>
        <p:spPr>
          <a:xfrm>
            <a:off x="8018011" y="1850570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A48140-02A5-6023-9207-DAFD3E9F3550}"/>
              </a:ext>
            </a:extLst>
          </p:cNvPr>
          <p:cNvSpPr/>
          <p:nvPr/>
        </p:nvSpPr>
        <p:spPr>
          <a:xfrm>
            <a:off x="8525098" y="1850569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32AAB3-708E-2786-E23A-969630118102}"/>
              </a:ext>
            </a:extLst>
          </p:cNvPr>
          <p:cNvSpPr/>
          <p:nvPr/>
        </p:nvSpPr>
        <p:spPr>
          <a:xfrm>
            <a:off x="9088209" y="185057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EE9A0F-628C-ACDB-DE03-D980618A19EC}"/>
              </a:ext>
            </a:extLst>
          </p:cNvPr>
          <p:cNvSpPr/>
          <p:nvPr/>
        </p:nvSpPr>
        <p:spPr>
          <a:xfrm>
            <a:off x="9651319" y="1850570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0C3070-22D1-1F68-687D-FEAD888423E0}"/>
              </a:ext>
            </a:extLst>
          </p:cNvPr>
          <p:cNvSpPr/>
          <p:nvPr/>
        </p:nvSpPr>
        <p:spPr>
          <a:xfrm>
            <a:off x="10210916" y="1853166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276B94-2031-B27A-23DC-FFDD9C2589EF}"/>
              </a:ext>
            </a:extLst>
          </p:cNvPr>
          <p:cNvSpPr/>
          <p:nvPr/>
        </p:nvSpPr>
        <p:spPr>
          <a:xfrm>
            <a:off x="4139288" y="1850569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7F1EE4-62F7-6E54-CAA4-8A3BF03408D8}"/>
              </a:ext>
            </a:extLst>
          </p:cNvPr>
          <p:cNvCxnSpPr/>
          <p:nvPr/>
        </p:nvCxnSpPr>
        <p:spPr>
          <a:xfrm>
            <a:off x="3403600" y="1850569"/>
            <a:ext cx="73568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71572A-1280-0F5A-39B8-D306E7D51B33}"/>
              </a:ext>
            </a:extLst>
          </p:cNvPr>
          <p:cNvCxnSpPr/>
          <p:nvPr/>
        </p:nvCxnSpPr>
        <p:spPr>
          <a:xfrm>
            <a:off x="4139288" y="1850569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A217437-22CC-8300-45C8-45C8254B4F9F}"/>
              </a:ext>
            </a:extLst>
          </p:cNvPr>
          <p:cNvCxnSpPr>
            <a:cxnSpLocks/>
          </p:cNvCxnSpPr>
          <p:nvPr/>
        </p:nvCxnSpPr>
        <p:spPr>
          <a:xfrm>
            <a:off x="4139288" y="2425698"/>
            <a:ext cx="168230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BCD9B95-87BF-5F88-EF06-346D8450048E}"/>
              </a:ext>
            </a:extLst>
          </p:cNvPr>
          <p:cNvSpPr txBox="1"/>
          <p:nvPr/>
        </p:nvSpPr>
        <p:spPr>
          <a:xfrm>
            <a:off x="4153851" y="1378339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SOF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83E035-30B1-4B17-B731-9BBAA1100561}"/>
              </a:ext>
            </a:extLst>
          </p:cNvPr>
          <p:cNvSpPr txBox="1"/>
          <p:nvPr/>
        </p:nvSpPr>
        <p:spPr>
          <a:xfrm>
            <a:off x="6610234" y="1075806"/>
            <a:ext cx="2120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Identifier (11-bits)</a:t>
            </a: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856361C0-6BDD-2FFD-6772-1313ED01F606}"/>
              </a:ext>
            </a:extLst>
          </p:cNvPr>
          <p:cNvSpPr/>
          <p:nvPr/>
        </p:nvSpPr>
        <p:spPr>
          <a:xfrm rot="5400000">
            <a:off x="7573630" y="-1411647"/>
            <a:ext cx="317500" cy="6047138"/>
          </a:xfrm>
          <a:prstGeom prst="leftBrace">
            <a:avLst>
              <a:gd name="adj1" fmla="val 24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B7CEEA-7A6B-F659-DDCF-B3E519BA62A0}"/>
              </a:ext>
            </a:extLst>
          </p:cNvPr>
          <p:cNvSpPr txBox="1"/>
          <p:nvPr/>
        </p:nvSpPr>
        <p:spPr>
          <a:xfrm>
            <a:off x="409368" y="1770672"/>
            <a:ext cx="13885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Node B</a:t>
            </a:r>
          </a:p>
          <a:p>
            <a:pPr algn="ctr"/>
            <a:r>
              <a:rPr lang="en-US" sz="2400" dirty="0"/>
              <a:t>Msg </a:t>
            </a:r>
            <a:r>
              <a:rPr lang="en-US" sz="2400" b="1" dirty="0"/>
              <a:t>0x35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0B05042-304F-F203-E26A-BB3B728E0A63}"/>
              </a:ext>
            </a:extLst>
          </p:cNvPr>
          <p:cNvSpPr/>
          <p:nvPr/>
        </p:nvSpPr>
        <p:spPr>
          <a:xfrm>
            <a:off x="2184400" y="1993900"/>
            <a:ext cx="1041400" cy="4317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4A3729-665A-E552-C40A-C0E4A9BD0F2A}"/>
              </a:ext>
            </a:extLst>
          </p:cNvPr>
          <p:cNvSpPr/>
          <p:nvPr/>
        </p:nvSpPr>
        <p:spPr>
          <a:xfrm>
            <a:off x="4711762" y="3021777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32DA9E1-1245-F1F7-6BBF-346E807E20E6}"/>
              </a:ext>
            </a:extLst>
          </p:cNvPr>
          <p:cNvSpPr/>
          <p:nvPr/>
        </p:nvSpPr>
        <p:spPr>
          <a:xfrm>
            <a:off x="5274873" y="3021776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7BAB36-5864-F97C-F8CD-952531A8E618}"/>
              </a:ext>
            </a:extLst>
          </p:cNvPr>
          <p:cNvSpPr/>
          <p:nvPr/>
        </p:nvSpPr>
        <p:spPr>
          <a:xfrm>
            <a:off x="5837983" y="302177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ED9AF9F-01E2-2CFE-B103-158ED138949D}"/>
              </a:ext>
            </a:extLst>
          </p:cNvPr>
          <p:cNvSpPr/>
          <p:nvPr/>
        </p:nvSpPr>
        <p:spPr>
          <a:xfrm>
            <a:off x="6345071" y="302177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CC8155-C87A-8075-964D-9ADBF29589B7}"/>
              </a:ext>
            </a:extLst>
          </p:cNvPr>
          <p:cNvSpPr/>
          <p:nvPr/>
        </p:nvSpPr>
        <p:spPr>
          <a:xfrm>
            <a:off x="6908181" y="302177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E64AF68-69FA-7985-8C59-A57023BEF1EB}"/>
              </a:ext>
            </a:extLst>
          </p:cNvPr>
          <p:cNvSpPr/>
          <p:nvPr/>
        </p:nvSpPr>
        <p:spPr>
          <a:xfrm>
            <a:off x="7471292" y="3021773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459A7D8-722B-D082-C29C-12D8EAEA22D2}"/>
              </a:ext>
            </a:extLst>
          </p:cNvPr>
          <p:cNvSpPr/>
          <p:nvPr/>
        </p:nvSpPr>
        <p:spPr>
          <a:xfrm>
            <a:off x="8034403" y="30217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2A45AB7-F7E9-5DB6-1E1B-54A232CF05F5}"/>
              </a:ext>
            </a:extLst>
          </p:cNvPr>
          <p:cNvSpPr/>
          <p:nvPr/>
        </p:nvSpPr>
        <p:spPr>
          <a:xfrm>
            <a:off x="8541490" y="302177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9617E57-EB50-F7E6-885A-BA2AA853CD2F}"/>
              </a:ext>
            </a:extLst>
          </p:cNvPr>
          <p:cNvSpPr/>
          <p:nvPr/>
        </p:nvSpPr>
        <p:spPr>
          <a:xfrm>
            <a:off x="9104601" y="3021773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23BE24C-D3FF-B049-4976-B9CAC11F8795}"/>
              </a:ext>
            </a:extLst>
          </p:cNvPr>
          <p:cNvSpPr/>
          <p:nvPr/>
        </p:nvSpPr>
        <p:spPr>
          <a:xfrm>
            <a:off x="9667711" y="30217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478D771-1D9E-F1FB-180F-459550D91BAB}"/>
              </a:ext>
            </a:extLst>
          </p:cNvPr>
          <p:cNvSpPr/>
          <p:nvPr/>
        </p:nvSpPr>
        <p:spPr>
          <a:xfrm>
            <a:off x="10227308" y="3024368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AD7A6C2-2F32-D41E-2836-6C399D19CE4A}"/>
              </a:ext>
            </a:extLst>
          </p:cNvPr>
          <p:cNvSpPr/>
          <p:nvPr/>
        </p:nvSpPr>
        <p:spPr>
          <a:xfrm>
            <a:off x="4155680" y="302177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D4E3BE6-2247-9FC2-CD7C-4FED3168E1E5}"/>
              </a:ext>
            </a:extLst>
          </p:cNvPr>
          <p:cNvCxnSpPr>
            <a:cxnSpLocks/>
          </p:cNvCxnSpPr>
          <p:nvPr/>
        </p:nvCxnSpPr>
        <p:spPr>
          <a:xfrm>
            <a:off x="3419992" y="3021771"/>
            <a:ext cx="73568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A13D460-617C-92A5-FCB7-0AC16C65DB63}"/>
              </a:ext>
            </a:extLst>
          </p:cNvPr>
          <p:cNvCxnSpPr>
            <a:cxnSpLocks/>
          </p:cNvCxnSpPr>
          <p:nvPr/>
        </p:nvCxnSpPr>
        <p:spPr>
          <a:xfrm>
            <a:off x="4155680" y="3021771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7606BE2-5DF3-F0A9-DD9D-C709B485C5CB}"/>
              </a:ext>
            </a:extLst>
          </p:cNvPr>
          <p:cNvCxnSpPr>
            <a:cxnSpLocks/>
          </p:cNvCxnSpPr>
          <p:nvPr/>
        </p:nvCxnSpPr>
        <p:spPr>
          <a:xfrm>
            <a:off x="4155680" y="3596900"/>
            <a:ext cx="328881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9AA2751-E95B-4CC0-2CD0-74A3F0B2DB39}"/>
              </a:ext>
            </a:extLst>
          </p:cNvPr>
          <p:cNvSpPr txBox="1"/>
          <p:nvPr/>
        </p:nvSpPr>
        <p:spPr>
          <a:xfrm>
            <a:off x="342404" y="2941874"/>
            <a:ext cx="1555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Node C</a:t>
            </a:r>
          </a:p>
          <a:p>
            <a:pPr algn="ctr"/>
            <a:r>
              <a:rPr lang="en-US" sz="2400" dirty="0"/>
              <a:t>Msg </a:t>
            </a:r>
            <a:r>
              <a:rPr lang="en-US" sz="2400" b="1" dirty="0"/>
              <a:t>0x26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26B1BA9A-88A6-39EB-980A-FF6CA8401173}"/>
              </a:ext>
            </a:extLst>
          </p:cNvPr>
          <p:cNvSpPr/>
          <p:nvPr/>
        </p:nvSpPr>
        <p:spPr>
          <a:xfrm>
            <a:off x="2200792" y="3165102"/>
            <a:ext cx="1041400" cy="4317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ACC3102-F25C-86A4-C747-9B7060F4C2B8}"/>
              </a:ext>
            </a:extLst>
          </p:cNvPr>
          <p:cNvSpPr/>
          <p:nvPr/>
        </p:nvSpPr>
        <p:spPr>
          <a:xfrm>
            <a:off x="4695370" y="4154870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972E7D9-4E55-B800-B078-44E656A50E38}"/>
              </a:ext>
            </a:extLst>
          </p:cNvPr>
          <p:cNvSpPr/>
          <p:nvPr/>
        </p:nvSpPr>
        <p:spPr>
          <a:xfrm>
            <a:off x="5258481" y="4154869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988F203-5898-4CDB-5CBC-31B22EAE6A45}"/>
              </a:ext>
            </a:extLst>
          </p:cNvPr>
          <p:cNvSpPr/>
          <p:nvPr/>
        </p:nvSpPr>
        <p:spPr>
          <a:xfrm>
            <a:off x="5821591" y="4154868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FAA8F60-333A-A9EA-2438-F10D1689431F}"/>
              </a:ext>
            </a:extLst>
          </p:cNvPr>
          <p:cNvSpPr/>
          <p:nvPr/>
        </p:nvSpPr>
        <p:spPr>
          <a:xfrm>
            <a:off x="6328679" y="4154867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024EE1-47E1-14B7-A075-82F2A9D893FD}"/>
              </a:ext>
            </a:extLst>
          </p:cNvPr>
          <p:cNvSpPr/>
          <p:nvPr/>
        </p:nvSpPr>
        <p:spPr>
          <a:xfrm>
            <a:off x="6891789" y="4154867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D98C5AB-CB20-7008-3545-F1C2CD3A0E0B}"/>
              </a:ext>
            </a:extLst>
          </p:cNvPr>
          <p:cNvSpPr/>
          <p:nvPr/>
        </p:nvSpPr>
        <p:spPr>
          <a:xfrm>
            <a:off x="7454900" y="4154866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6D9C4DD-DB5F-1893-15ED-D8E18E1732B7}"/>
              </a:ext>
            </a:extLst>
          </p:cNvPr>
          <p:cNvSpPr/>
          <p:nvPr/>
        </p:nvSpPr>
        <p:spPr>
          <a:xfrm>
            <a:off x="8018011" y="415486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E193FBE-B4E7-2E70-A1BE-A38A6A7C361A}"/>
              </a:ext>
            </a:extLst>
          </p:cNvPr>
          <p:cNvSpPr/>
          <p:nvPr/>
        </p:nvSpPr>
        <p:spPr>
          <a:xfrm>
            <a:off x="8525098" y="415486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6060264-E883-6962-4DA9-A8568F396AE8}"/>
              </a:ext>
            </a:extLst>
          </p:cNvPr>
          <p:cNvSpPr/>
          <p:nvPr/>
        </p:nvSpPr>
        <p:spPr>
          <a:xfrm>
            <a:off x="9088209" y="4154866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CE06457-FC2E-9AE1-53C0-39793E25B2B7}"/>
              </a:ext>
            </a:extLst>
          </p:cNvPr>
          <p:cNvSpPr/>
          <p:nvPr/>
        </p:nvSpPr>
        <p:spPr>
          <a:xfrm>
            <a:off x="9651319" y="415486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3FD3A29-8C2D-9C82-C120-1A30EEA2FA53}"/>
              </a:ext>
            </a:extLst>
          </p:cNvPr>
          <p:cNvSpPr/>
          <p:nvPr/>
        </p:nvSpPr>
        <p:spPr>
          <a:xfrm>
            <a:off x="10210916" y="415746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FA2DA3B-0E34-61D1-A324-E73126636D80}"/>
              </a:ext>
            </a:extLst>
          </p:cNvPr>
          <p:cNvSpPr/>
          <p:nvPr/>
        </p:nvSpPr>
        <p:spPr>
          <a:xfrm>
            <a:off x="4139288" y="415486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A5C74DC-92B1-2CD2-85C6-0FEDB227E2D9}"/>
              </a:ext>
            </a:extLst>
          </p:cNvPr>
          <p:cNvCxnSpPr>
            <a:cxnSpLocks/>
          </p:cNvCxnSpPr>
          <p:nvPr/>
        </p:nvCxnSpPr>
        <p:spPr>
          <a:xfrm>
            <a:off x="3403600" y="4154864"/>
            <a:ext cx="73568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439175D-FBAB-791E-41E8-4F103BEDA149}"/>
              </a:ext>
            </a:extLst>
          </p:cNvPr>
          <p:cNvCxnSpPr>
            <a:cxnSpLocks/>
          </p:cNvCxnSpPr>
          <p:nvPr/>
        </p:nvCxnSpPr>
        <p:spPr>
          <a:xfrm>
            <a:off x="4139288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ECA8EDA-C41A-A5FD-BCDF-9B1B39BB8329}"/>
              </a:ext>
            </a:extLst>
          </p:cNvPr>
          <p:cNvCxnSpPr>
            <a:cxnSpLocks/>
          </p:cNvCxnSpPr>
          <p:nvPr/>
        </p:nvCxnSpPr>
        <p:spPr>
          <a:xfrm>
            <a:off x="4139288" y="4729993"/>
            <a:ext cx="113558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FDBF7699-76F9-61C4-429D-D1B2E162402B}"/>
              </a:ext>
            </a:extLst>
          </p:cNvPr>
          <p:cNvSpPr txBox="1"/>
          <p:nvPr/>
        </p:nvSpPr>
        <p:spPr>
          <a:xfrm>
            <a:off x="326012" y="4074967"/>
            <a:ext cx="1555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Node D</a:t>
            </a:r>
          </a:p>
          <a:p>
            <a:pPr algn="ctr"/>
            <a:r>
              <a:rPr lang="en-US" sz="2400" dirty="0"/>
              <a:t>Msg </a:t>
            </a:r>
            <a:r>
              <a:rPr lang="en-US" sz="2400" b="1" dirty="0"/>
              <a:t>0x343</a:t>
            </a: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A6DF2733-BABC-7592-5C8D-5997D643E8B8}"/>
              </a:ext>
            </a:extLst>
          </p:cNvPr>
          <p:cNvSpPr/>
          <p:nvPr/>
        </p:nvSpPr>
        <p:spPr>
          <a:xfrm>
            <a:off x="2184400" y="4298195"/>
            <a:ext cx="1041400" cy="4317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E0D9F45-F87A-C812-8969-AF9B1D69D446}"/>
              </a:ext>
            </a:extLst>
          </p:cNvPr>
          <p:cNvCxnSpPr>
            <a:cxnSpLocks/>
          </p:cNvCxnSpPr>
          <p:nvPr/>
        </p:nvCxnSpPr>
        <p:spPr>
          <a:xfrm>
            <a:off x="3419992" y="5420455"/>
            <a:ext cx="73568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90B6F378-3F5A-A4F6-C70C-948D15EE3A25}"/>
              </a:ext>
            </a:extLst>
          </p:cNvPr>
          <p:cNvSpPr txBox="1"/>
          <p:nvPr/>
        </p:nvSpPr>
        <p:spPr>
          <a:xfrm>
            <a:off x="342404" y="5340558"/>
            <a:ext cx="1555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Actual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Bus Level</a:t>
            </a:r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EEF20F0C-80CF-5EF4-15C2-F949040E90F2}"/>
              </a:ext>
            </a:extLst>
          </p:cNvPr>
          <p:cNvSpPr/>
          <p:nvPr/>
        </p:nvSpPr>
        <p:spPr>
          <a:xfrm>
            <a:off x="2200792" y="5563786"/>
            <a:ext cx="1041400" cy="43179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4BAA9D0-FA66-2F0F-9E5B-974F1E41C426}"/>
              </a:ext>
            </a:extLst>
          </p:cNvPr>
          <p:cNvCxnSpPr/>
          <p:nvPr/>
        </p:nvCxnSpPr>
        <p:spPr>
          <a:xfrm>
            <a:off x="5788989" y="1850569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837468B-9201-C631-9CE1-468096C97BEC}"/>
              </a:ext>
            </a:extLst>
          </p:cNvPr>
          <p:cNvCxnSpPr/>
          <p:nvPr/>
        </p:nvCxnSpPr>
        <p:spPr>
          <a:xfrm>
            <a:off x="8525098" y="2422067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2DA7135-75F2-5FA2-0B56-F2548FC01774}"/>
              </a:ext>
            </a:extLst>
          </p:cNvPr>
          <p:cNvCxnSpPr/>
          <p:nvPr/>
        </p:nvCxnSpPr>
        <p:spPr>
          <a:xfrm>
            <a:off x="9651319" y="2422067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61FAAFE-2C6C-BE34-6D01-4AD537BC0882}"/>
              </a:ext>
            </a:extLst>
          </p:cNvPr>
          <p:cNvCxnSpPr>
            <a:cxnSpLocks/>
          </p:cNvCxnSpPr>
          <p:nvPr/>
        </p:nvCxnSpPr>
        <p:spPr>
          <a:xfrm>
            <a:off x="6328679" y="2422067"/>
            <a:ext cx="114261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18E7688-5F30-850F-39BF-B15F76A8FA8C}"/>
              </a:ext>
            </a:extLst>
          </p:cNvPr>
          <p:cNvCxnSpPr>
            <a:cxnSpLocks/>
          </p:cNvCxnSpPr>
          <p:nvPr/>
        </p:nvCxnSpPr>
        <p:spPr>
          <a:xfrm>
            <a:off x="7446704" y="1850569"/>
            <a:ext cx="1094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6747FEB-515E-892B-1586-044DAFBC0DA3}"/>
              </a:ext>
            </a:extLst>
          </p:cNvPr>
          <p:cNvCxnSpPr/>
          <p:nvPr/>
        </p:nvCxnSpPr>
        <p:spPr>
          <a:xfrm>
            <a:off x="9081180" y="1850569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BFAF5FF-97C0-F588-0DEC-B7D014CF1536}"/>
              </a:ext>
            </a:extLst>
          </p:cNvPr>
          <p:cNvCxnSpPr/>
          <p:nvPr/>
        </p:nvCxnSpPr>
        <p:spPr>
          <a:xfrm>
            <a:off x="10214430" y="1859638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9FBC4D7-838C-C101-7E39-7415C54DF496}"/>
              </a:ext>
            </a:extLst>
          </p:cNvPr>
          <p:cNvCxnSpPr>
            <a:cxnSpLocks/>
          </p:cNvCxnSpPr>
          <p:nvPr/>
        </p:nvCxnSpPr>
        <p:spPr>
          <a:xfrm>
            <a:off x="5800086" y="18469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E7E8662-3F65-90CA-D4C2-3D1F5062193F}"/>
              </a:ext>
            </a:extLst>
          </p:cNvPr>
          <p:cNvCxnSpPr>
            <a:cxnSpLocks/>
          </p:cNvCxnSpPr>
          <p:nvPr/>
        </p:nvCxnSpPr>
        <p:spPr>
          <a:xfrm>
            <a:off x="6345071" y="18596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B4EDE84F-A563-DE1D-118B-0AEC52708731}"/>
              </a:ext>
            </a:extLst>
          </p:cNvPr>
          <p:cNvCxnSpPr>
            <a:cxnSpLocks/>
          </p:cNvCxnSpPr>
          <p:nvPr/>
        </p:nvCxnSpPr>
        <p:spPr>
          <a:xfrm>
            <a:off x="7471292" y="18469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1830516-A11A-6A62-A783-AD539F8F5475}"/>
              </a:ext>
            </a:extLst>
          </p:cNvPr>
          <p:cNvCxnSpPr>
            <a:cxnSpLocks/>
          </p:cNvCxnSpPr>
          <p:nvPr/>
        </p:nvCxnSpPr>
        <p:spPr>
          <a:xfrm>
            <a:off x="8522887" y="18469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F33612C0-42B5-7E69-D3CC-21022548349A}"/>
              </a:ext>
            </a:extLst>
          </p:cNvPr>
          <p:cNvCxnSpPr>
            <a:cxnSpLocks/>
          </p:cNvCxnSpPr>
          <p:nvPr/>
        </p:nvCxnSpPr>
        <p:spPr>
          <a:xfrm>
            <a:off x="9081180" y="18596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BE52A42-A56E-906B-C501-81C067749CC3}"/>
              </a:ext>
            </a:extLst>
          </p:cNvPr>
          <p:cNvCxnSpPr>
            <a:cxnSpLocks/>
          </p:cNvCxnSpPr>
          <p:nvPr/>
        </p:nvCxnSpPr>
        <p:spPr>
          <a:xfrm>
            <a:off x="9651319" y="18596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6DE0BB9-92F1-250B-A41E-642A3C81B0C6}"/>
              </a:ext>
            </a:extLst>
          </p:cNvPr>
          <p:cNvCxnSpPr>
            <a:cxnSpLocks/>
          </p:cNvCxnSpPr>
          <p:nvPr/>
        </p:nvCxnSpPr>
        <p:spPr>
          <a:xfrm>
            <a:off x="10227308" y="18469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ABBE917-CA49-DEEB-D9CB-83D1CAD45BA8}"/>
              </a:ext>
            </a:extLst>
          </p:cNvPr>
          <p:cNvCxnSpPr>
            <a:cxnSpLocks/>
          </p:cNvCxnSpPr>
          <p:nvPr/>
        </p:nvCxnSpPr>
        <p:spPr>
          <a:xfrm>
            <a:off x="7444493" y="3021771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3EFAFB1-5CE5-5C03-52D7-65D9093CFBB3}"/>
              </a:ext>
            </a:extLst>
          </p:cNvPr>
          <p:cNvCxnSpPr>
            <a:cxnSpLocks/>
          </p:cNvCxnSpPr>
          <p:nvPr/>
        </p:nvCxnSpPr>
        <p:spPr>
          <a:xfrm>
            <a:off x="8034403" y="3021771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ECEDB69-A779-0651-2D5C-25ED58980630}"/>
              </a:ext>
            </a:extLst>
          </p:cNvPr>
          <p:cNvCxnSpPr>
            <a:cxnSpLocks/>
          </p:cNvCxnSpPr>
          <p:nvPr/>
        </p:nvCxnSpPr>
        <p:spPr>
          <a:xfrm>
            <a:off x="9081180" y="3021771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7B2BCC3-BC4C-5350-2141-2CCD22790A35}"/>
              </a:ext>
            </a:extLst>
          </p:cNvPr>
          <p:cNvCxnSpPr>
            <a:cxnSpLocks/>
          </p:cNvCxnSpPr>
          <p:nvPr/>
        </p:nvCxnSpPr>
        <p:spPr>
          <a:xfrm>
            <a:off x="10207401" y="3021771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8B907B24-823B-59F5-57C3-D1FFDCC1560F}"/>
              </a:ext>
            </a:extLst>
          </p:cNvPr>
          <p:cNvCxnSpPr>
            <a:cxnSpLocks/>
          </p:cNvCxnSpPr>
          <p:nvPr/>
        </p:nvCxnSpPr>
        <p:spPr>
          <a:xfrm>
            <a:off x="5274873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7B6FAC-4A04-3278-FFE7-16107B4C2C18}"/>
              </a:ext>
            </a:extLst>
          </p:cNvPr>
          <p:cNvCxnSpPr>
            <a:cxnSpLocks/>
          </p:cNvCxnSpPr>
          <p:nvPr/>
        </p:nvCxnSpPr>
        <p:spPr>
          <a:xfrm>
            <a:off x="6326468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E4F42B96-B89B-D32C-A0EE-328BA0B9D7D5}"/>
              </a:ext>
            </a:extLst>
          </p:cNvPr>
          <p:cNvCxnSpPr>
            <a:cxnSpLocks/>
          </p:cNvCxnSpPr>
          <p:nvPr/>
        </p:nvCxnSpPr>
        <p:spPr>
          <a:xfrm>
            <a:off x="6908181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ABEA33A-9DBF-0BD8-219D-A8E13059650D}"/>
              </a:ext>
            </a:extLst>
          </p:cNvPr>
          <p:cNvCxnSpPr>
            <a:cxnSpLocks/>
          </p:cNvCxnSpPr>
          <p:nvPr/>
        </p:nvCxnSpPr>
        <p:spPr>
          <a:xfrm>
            <a:off x="7471292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4D116D6-5B21-5E33-8BAD-802BE64F2E37}"/>
              </a:ext>
            </a:extLst>
          </p:cNvPr>
          <p:cNvCxnSpPr>
            <a:cxnSpLocks/>
          </p:cNvCxnSpPr>
          <p:nvPr/>
        </p:nvCxnSpPr>
        <p:spPr>
          <a:xfrm>
            <a:off x="9667711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2ABD01E3-16C7-6978-C50E-F7B0B001CD28}"/>
              </a:ext>
            </a:extLst>
          </p:cNvPr>
          <p:cNvCxnSpPr/>
          <p:nvPr/>
        </p:nvCxnSpPr>
        <p:spPr>
          <a:xfrm>
            <a:off x="7478321" y="3030840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1DD128C3-07A5-75FE-45F8-B710D696BE5D}"/>
              </a:ext>
            </a:extLst>
          </p:cNvPr>
          <p:cNvCxnSpPr>
            <a:cxnSpLocks/>
          </p:cNvCxnSpPr>
          <p:nvPr/>
        </p:nvCxnSpPr>
        <p:spPr>
          <a:xfrm>
            <a:off x="10234337" y="3596069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F5E647A-C8B0-67FE-F4E2-D8E88AB55E51}"/>
              </a:ext>
            </a:extLst>
          </p:cNvPr>
          <p:cNvCxnSpPr>
            <a:cxnSpLocks/>
          </p:cNvCxnSpPr>
          <p:nvPr/>
        </p:nvCxnSpPr>
        <p:spPr>
          <a:xfrm>
            <a:off x="6326468" y="4729993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1C2BA651-C7FB-A46D-B31F-708DA3BD382B}"/>
              </a:ext>
            </a:extLst>
          </p:cNvPr>
          <p:cNvCxnSpPr>
            <a:cxnSpLocks/>
          </p:cNvCxnSpPr>
          <p:nvPr/>
        </p:nvCxnSpPr>
        <p:spPr>
          <a:xfrm>
            <a:off x="6882550" y="4154864"/>
            <a:ext cx="59577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3058AF5-035E-0512-5AE1-F067C31D6678}"/>
              </a:ext>
            </a:extLst>
          </p:cNvPr>
          <p:cNvCxnSpPr>
            <a:cxnSpLocks/>
          </p:cNvCxnSpPr>
          <p:nvPr/>
        </p:nvCxnSpPr>
        <p:spPr>
          <a:xfrm>
            <a:off x="7454900" y="4727548"/>
            <a:ext cx="2212811" cy="244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DA321DE-769B-B34B-E6EE-A55D05889446}"/>
              </a:ext>
            </a:extLst>
          </p:cNvPr>
          <p:cNvCxnSpPr>
            <a:cxnSpLocks/>
          </p:cNvCxnSpPr>
          <p:nvPr/>
        </p:nvCxnSpPr>
        <p:spPr>
          <a:xfrm flipV="1">
            <a:off x="9656652" y="4148826"/>
            <a:ext cx="1115556" cy="316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D6E720C-AFCC-6E01-F46E-D5FA1CFB2F5B}"/>
              </a:ext>
            </a:extLst>
          </p:cNvPr>
          <p:cNvCxnSpPr>
            <a:cxnSpLocks/>
          </p:cNvCxnSpPr>
          <p:nvPr/>
        </p:nvCxnSpPr>
        <p:spPr>
          <a:xfrm>
            <a:off x="5258481" y="4151987"/>
            <a:ext cx="1087241" cy="54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01C89357-E2D2-E57F-6A7B-D0CAE97665E7}"/>
              </a:ext>
            </a:extLst>
          </p:cNvPr>
          <p:cNvCxnSpPr>
            <a:cxnSpLocks/>
          </p:cNvCxnSpPr>
          <p:nvPr/>
        </p:nvCxnSpPr>
        <p:spPr>
          <a:xfrm>
            <a:off x="8023383" y="3603522"/>
            <a:ext cx="1087241" cy="54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ABC404A-A8EF-FEB4-4696-8BAA9745399B}"/>
              </a:ext>
            </a:extLst>
          </p:cNvPr>
          <p:cNvCxnSpPr>
            <a:cxnSpLocks/>
          </p:cNvCxnSpPr>
          <p:nvPr/>
        </p:nvCxnSpPr>
        <p:spPr>
          <a:xfrm>
            <a:off x="9068066" y="3028244"/>
            <a:ext cx="115321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CA0184B0-0D14-B78A-A789-D45EE661E67A}"/>
              </a:ext>
            </a:extLst>
          </p:cNvPr>
          <p:cNvSpPr/>
          <p:nvPr/>
        </p:nvSpPr>
        <p:spPr>
          <a:xfrm>
            <a:off x="4673418" y="5401023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C3DA1B-0BEC-26E0-3529-5ECFC950DF8E}"/>
              </a:ext>
            </a:extLst>
          </p:cNvPr>
          <p:cNvSpPr/>
          <p:nvPr/>
        </p:nvSpPr>
        <p:spPr>
          <a:xfrm>
            <a:off x="5236529" y="540102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E614D7-F6FD-8037-CBE2-AA506C63CC11}"/>
              </a:ext>
            </a:extLst>
          </p:cNvPr>
          <p:cNvSpPr/>
          <p:nvPr/>
        </p:nvSpPr>
        <p:spPr>
          <a:xfrm>
            <a:off x="5799639" y="540102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295D2-6893-223F-C516-5ED38073F603}"/>
              </a:ext>
            </a:extLst>
          </p:cNvPr>
          <p:cNvSpPr/>
          <p:nvPr/>
        </p:nvSpPr>
        <p:spPr>
          <a:xfrm>
            <a:off x="6306727" y="5401020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0B812F-D4B3-A7D2-899C-E7032912FBB3}"/>
              </a:ext>
            </a:extLst>
          </p:cNvPr>
          <p:cNvSpPr/>
          <p:nvPr/>
        </p:nvSpPr>
        <p:spPr>
          <a:xfrm>
            <a:off x="6869837" y="5401020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3CB8B8-199F-D982-8F54-CCB1A2E6F161}"/>
              </a:ext>
            </a:extLst>
          </p:cNvPr>
          <p:cNvSpPr/>
          <p:nvPr/>
        </p:nvSpPr>
        <p:spPr>
          <a:xfrm>
            <a:off x="7432948" y="5401019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4BF294E-6908-9E64-F59D-2DEB99651AFE}"/>
              </a:ext>
            </a:extLst>
          </p:cNvPr>
          <p:cNvSpPr/>
          <p:nvPr/>
        </p:nvSpPr>
        <p:spPr>
          <a:xfrm>
            <a:off x="7996059" y="5401018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4287ADF-6DC6-6E89-083A-BFAE5968EF29}"/>
              </a:ext>
            </a:extLst>
          </p:cNvPr>
          <p:cNvSpPr/>
          <p:nvPr/>
        </p:nvSpPr>
        <p:spPr>
          <a:xfrm>
            <a:off x="8503146" y="5401017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4295656-72E7-617A-E3D0-B00F8093012F}"/>
              </a:ext>
            </a:extLst>
          </p:cNvPr>
          <p:cNvSpPr/>
          <p:nvPr/>
        </p:nvSpPr>
        <p:spPr>
          <a:xfrm>
            <a:off x="9066257" y="5401019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4047BC5-A13A-B928-1B6E-E75E101A4AD1}"/>
              </a:ext>
            </a:extLst>
          </p:cNvPr>
          <p:cNvSpPr/>
          <p:nvPr/>
        </p:nvSpPr>
        <p:spPr>
          <a:xfrm>
            <a:off x="9629367" y="5401018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96FFF90-5444-308D-C3BF-A427421A641E}"/>
              </a:ext>
            </a:extLst>
          </p:cNvPr>
          <p:cNvSpPr/>
          <p:nvPr/>
        </p:nvSpPr>
        <p:spPr>
          <a:xfrm>
            <a:off x="10188964" y="540361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1CC4830-30EB-8246-30FD-F456A56A3594}"/>
              </a:ext>
            </a:extLst>
          </p:cNvPr>
          <p:cNvSpPr/>
          <p:nvPr/>
        </p:nvSpPr>
        <p:spPr>
          <a:xfrm>
            <a:off x="4145911" y="5401017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0A0671F-E3EA-565D-7406-507C513978C4}"/>
              </a:ext>
            </a:extLst>
          </p:cNvPr>
          <p:cNvCxnSpPr/>
          <p:nvPr/>
        </p:nvCxnSpPr>
        <p:spPr>
          <a:xfrm>
            <a:off x="4145911" y="5401017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131080D-E469-A7D6-239E-CBC97D767042}"/>
              </a:ext>
            </a:extLst>
          </p:cNvPr>
          <p:cNvCxnSpPr>
            <a:cxnSpLocks/>
          </p:cNvCxnSpPr>
          <p:nvPr/>
        </p:nvCxnSpPr>
        <p:spPr>
          <a:xfrm>
            <a:off x="4117336" y="5976146"/>
            <a:ext cx="168230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E1BE969-1300-D216-F978-2A13A18FC993}"/>
              </a:ext>
            </a:extLst>
          </p:cNvPr>
          <p:cNvCxnSpPr/>
          <p:nvPr/>
        </p:nvCxnSpPr>
        <p:spPr>
          <a:xfrm>
            <a:off x="5767037" y="5401017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CEE5E69A-5678-3F6E-BD9D-AEEAD8E86BC8}"/>
              </a:ext>
            </a:extLst>
          </p:cNvPr>
          <p:cNvCxnSpPr/>
          <p:nvPr/>
        </p:nvCxnSpPr>
        <p:spPr>
          <a:xfrm>
            <a:off x="8503146" y="5972515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2B25FDB1-4095-7269-F313-85DD657877FE}"/>
              </a:ext>
            </a:extLst>
          </p:cNvPr>
          <p:cNvCxnSpPr/>
          <p:nvPr/>
        </p:nvCxnSpPr>
        <p:spPr>
          <a:xfrm>
            <a:off x="9629367" y="5972515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889A6C3C-FC5F-320D-8E15-A73AA944D18C}"/>
              </a:ext>
            </a:extLst>
          </p:cNvPr>
          <p:cNvCxnSpPr>
            <a:cxnSpLocks/>
          </p:cNvCxnSpPr>
          <p:nvPr/>
        </p:nvCxnSpPr>
        <p:spPr>
          <a:xfrm>
            <a:off x="6306727" y="5972515"/>
            <a:ext cx="114261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F6BED09F-5485-9802-77FC-08D33FD0AF93}"/>
              </a:ext>
            </a:extLst>
          </p:cNvPr>
          <p:cNvCxnSpPr>
            <a:cxnSpLocks/>
          </p:cNvCxnSpPr>
          <p:nvPr/>
        </p:nvCxnSpPr>
        <p:spPr>
          <a:xfrm>
            <a:off x="7424752" y="5401017"/>
            <a:ext cx="1094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5802028-09F5-8597-AF4B-718B6AACB9AE}"/>
              </a:ext>
            </a:extLst>
          </p:cNvPr>
          <p:cNvCxnSpPr/>
          <p:nvPr/>
        </p:nvCxnSpPr>
        <p:spPr>
          <a:xfrm>
            <a:off x="9059228" y="5401017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203ECDD-93AF-9455-6986-FF109830393A}"/>
              </a:ext>
            </a:extLst>
          </p:cNvPr>
          <p:cNvCxnSpPr/>
          <p:nvPr/>
        </p:nvCxnSpPr>
        <p:spPr>
          <a:xfrm>
            <a:off x="10192478" y="5410086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EA558B60-5FC8-3554-87DC-7EDEE1722C56}"/>
              </a:ext>
            </a:extLst>
          </p:cNvPr>
          <p:cNvCxnSpPr>
            <a:cxnSpLocks/>
          </p:cNvCxnSpPr>
          <p:nvPr/>
        </p:nvCxnSpPr>
        <p:spPr>
          <a:xfrm>
            <a:off x="5778134" y="5397386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FCBB610B-42D9-0AD9-2B53-FD4897DDB371}"/>
              </a:ext>
            </a:extLst>
          </p:cNvPr>
          <p:cNvCxnSpPr>
            <a:cxnSpLocks/>
          </p:cNvCxnSpPr>
          <p:nvPr/>
        </p:nvCxnSpPr>
        <p:spPr>
          <a:xfrm>
            <a:off x="6323119" y="5410086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EA520E3-0F44-AFA1-E84F-23F8BA656BA8}"/>
              </a:ext>
            </a:extLst>
          </p:cNvPr>
          <p:cNvCxnSpPr>
            <a:cxnSpLocks/>
          </p:cNvCxnSpPr>
          <p:nvPr/>
        </p:nvCxnSpPr>
        <p:spPr>
          <a:xfrm>
            <a:off x="7449340" y="5397386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B130F45B-AEEE-4006-3239-D301D2E7BE76}"/>
              </a:ext>
            </a:extLst>
          </p:cNvPr>
          <p:cNvCxnSpPr>
            <a:cxnSpLocks/>
          </p:cNvCxnSpPr>
          <p:nvPr/>
        </p:nvCxnSpPr>
        <p:spPr>
          <a:xfrm>
            <a:off x="8500935" y="5397386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B304529C-B188-2009-5AAC-12A23A79E129}"/>
              </a:ext>
            </a:extLst>
          </p:cNvPr>
          <p:cNvCxnSpPr>
            <a:cxnSpLocks/>
          </p:cNvCxnSpPr>
          <p:nvPr/>
        </p:nvCxnSpPr>
        <p:spPr>
          <a:xfrm>
            <a:off x="9059228" y="5410086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8A181F8E-267E-08C6-9B64-462A17AD06E1}"/>
              </a:ext>
            </a:extLst>
          </p:cNvPr>
          <p:cNvCxnSpPr>
            <a:cxnSpLocks/>
          </p:cNvCxnSpPr>
          <p:nvPr/>
        </p:nvCxnSpPr>
        <p:spPr>
          <a:xfrm>
            <a:off x="9629367" y="5410086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A05EF80-0AF7-7400-A449-6C583A30207E}"/>
              </a:ext>
            </a:extLst>
          </p:cNvPr>
          <p:cNvCxnSpPr>
            <a:cxnSpLocks/>
          </p:cNvCxnSpPr>
          <p:nvPr/>
        </p:nvCxnSpPr>
        <p:spPr>
          <a:xfrm>
            <a:off x="10205356" y="5397386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A7CFBBF8-5CE2-3B8B-6309-43EF3F4E4B93}"/>
              </a:ext>
            </a:extLst>
          </p:cNvPr>
          <p:cNvSpPr/>
          <p:nvPr/>
        </p:nvSpPr>
        <p:spPr>
          <a:xfrm>
            <a:off x="4702399" y="1762126"/>
            <a:ext cx="6245000" cy="44094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6FB3673-21ED-B128-5672-33D6816D5BD0}"/>
              </a:ext>
            </a:extLst>
          </p:cNvPr>
          <p:cNvSpPr/>
          <p:nvPr/>
        </p:nvSpPr>
        <p:spPr>
          <a:xfrm>
            <a:off x="6681686" y="2776347"/>
            <a:ext cx="3288813" cy="207202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All nodes see the bus idle at the same time and start frame transmission</a:t>
            </a:r>
          </a:p>
        </p:txBody>
      </p:sp>
      <p:sp>
        <p:nvSpPr>
          <p:cNvPr id="70" name="Date Placeholder 69">
            <a:extLst>
              <a:ext uri="{FF2B5EF4-FFF2-40B4-BE49-F238E27FC236}">
                <a16:creationId xmlns:a16="http://schemas.microsoft.com/office/drawing/2014/main" id="{1FED0295-DC31-C919-EE87-0AE191B78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71" name="Footer Placeholder 70">
            <a:extLst>
              <a:ext uri="{FF2B5EF4-FFF2-40B4-BE49-F238E27FC236}">
                <a16:creationId xmlns:a16="http://schemas.microsoft.com/office/drawing/2014/main" id="{9D066DF6-0B7C-E0F5-0D7B-92AB602AA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72" name="Slide Number Placeholder 71">
            <a:extLst>
              <a:ext uri="{FF2B5EF4-FFF2-40B4-BE49-F238E27FC236}">
                <a16:creationId xmlns:a16="http://schemas.microsoft.com/office/drawing/2014/main" id="{129A00D7-4AAF-DFBC-1E78-7755AFA3C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729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581D-EF13-5C98-D8A6-41E319D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arbitration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54AA-FACD-8398-D0B3-E91C8BBBC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859819"/>
            <a:ext cx="11649075" cy="5398105"/>
          </a:xfrm>
        </p:spPr>
        <p:txBody>
          <a:bodyPr>
            <a:normAutofit/>
          </a:bodyPr>
          <a:lstStyle/>
          <a:p>
            <a:r>
              <a:rPr lang="en-US" b="1" dirty="0"/>
              <a:t>Arbitration Example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36E847-F2F4-7C5E-CC5E-F831DB41C4C6}"/>
              </a:ext>
            </a:extLst>
          </p:cNvPr>
          <p:cNvSpPr/>
          <p:nvPr/>
        </p:nvSpPr>
        <p:spPr>
          <a:xfrm>
            <a:off x="4695370" y="185057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DACCD4-A001-FEE3-DC3D-0C1F5D0A6F24}"/>
              </a:ext>
            </a:extLst>
          </p:cNvPr>
          <p:cNvSpPr/>
          <p:nvPr/>
        </p:nvSpPr>
        <p:spPr>
          <a:xfrm>
            <a:off x="5258481" y="185057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595B80-965E-F9CC-C8D8-3AA5E326A70C}"/>
              </a:ext>
            </a:extLst>
          </p:cNvPr>
          <p:cNvSpPr/>
          <p:nvPr/>
        </p:nvSpPr>
        <p:spPr>
          <a:xfrm>
            <a:off x="5821591" y="1850573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EF7146-5ED9-0C69-498E-817926D2AC1C}"/>
              </a:ext>
            </a:extLst>
          </p:cNvPr>
          <p:cNvSpPr/>
          <p:nvPr/>
        </p:nvSpPr>
        <p:spPr>
          <a:xfrm>
            <a:off x="6328679" y="18505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53BF2B-F767-FF8C-2BD2-A5697FE2ABA6}"/>
              </a:ext>
            </a:extLst>
          </p:cNvPr>
          <p:cNvSpPr/>
          <p:nvPr/>
        </p:nvSpPr>
        <p:spPr>
          <a:xfrm>
            <a:off x="6891789" y="18505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7A76A1-6044-E6B7-3C13-D8FFFBE8752A}"/>
              </a:ext>
            </a:extLst>
          </p:cNvPr>
          <p:cNvSpPr/>
          <p:nvPr/>
        </p:nvSpPr>
        <p:spPr>
          <a:xfrm>
            <a:off x="7454900" y="185057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5FBA83-7391-3CBC-94D1-3D49002A54E6}"/>
              </a:ext>
            </a:extLst>
          </p:cNvPr>
          <p:cNvSpPr/>
          <p:nvPr/>
        </p:nvSpPr>
        <p:spPr>
          <a:xfrm>
            <a:off x="8018011" y="1850570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A48140-02A5-6023-9207-DAFD3E9F3550}"/>
              </a:ext>
            </a:extLst>
          </p:cNvPr>
          <p:cNvSpPr/>
          <p:nvPr/>
        </p:nvSpPr>
        <p:spPr>
          <a:xfrm>
            <a:off x="8525098" y="1850569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32AAB3-708E-2786-E23A-969630118102}"/>
              </a:ext>
            </a:extLst>
          </p:cNvPr>
          <p:cNvSpPr/>
          <p:nvPr/>
        </p:nvSpPr>
        <p:spPr>
          <a:xfrm>
            <a:off x="9088209" y="185057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EE9A0F-628C-ACDB-DE03-D980618A19EC}"/>
              </a:ext>
            </a:extLst>
          </p:cNvPr>
          <p:cNvSpPr/>
          <p:nvPr/>
        </p:nvSpPr>
        <p:spPr>
          <a:xfrm>
            <a:off x="9651319" y="1850570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0C3070-22D1-1F68-687D-FEAD888423E0}"/>
              </a:ext>
            </a:extLst>
          </p:cNvPr>
          <p:cNvSpPr/>
          <p:nvPr/>
        </p:nvSpPr>
        <p:spPr>
          <a:xfrm>
            <a:off x="10210916" y="1853166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276B94-2031-B27A-23DC-FFDD9C2589EF}"/>
              </a:ext>
            </a:extLst>
          </p:cNvPr>
          <p:cNvSpPr/>
          <p:nvPr/>
        </p:nvSpPr>
        <p:spPr>
          <a:xfrm>
            <a:off x="4139288" y="1850569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7F1EE4-62F7-6E54-CAA4-8A3BF03408D8}"/>
              </a:ext>
            </a:extLst>
          </p:cNvPr>
          <p:cNvCxnSpPr/>
          <p:nvPr/>
        </p:nvCxnSpPr>
        <p:spPr>
          <a:xfrm>
            <a:off x="3403600" y="1850569"/>
            <a:ext cx="73568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71572A-1280-0F5A-39B8-D306E7D51B33}"/>
              </a:ext>
            </a:extLst>
          </p:cNvPr>
          <p:cNvCxnSpPr/>
          <p:nvPr/>
        </p:nvCxnSpPr>
        <p:spPr>
          <a:xfrm>
            <a:off x="4139288" y="1850569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A217437-22CC-8300-45C8-45C8254B4F9F}"/>
              </a:ext>
            </a:extLst>
          </p:cNvPr>
          <p:cNvCxnSpPr>
            <a:cxnSpLocks/>
          </p:cNvCxnSpPr>
          <p:nvPr/>
        </p:nvCxnSpPr>
        <p:spPr>
          <a:xfrm>
            <a:off x="4139288" y="2425698"/>
            <a:ext cx="168230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BCD9B95-87BF-5F88-EF06-346D8450048E}"/>
              </a:ext>
            </a:extLst>
          </p:cNvPr>
          <p:cNvSpPr txBox="1"/>
          <p:nvPr/>
        </p:nvSpPr>
        <p:spPr>
          <a:xfrm>
            <a:off x="4153851" y="1378339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SOF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83E035-30B1-4B17-B731-9BBAA1100561}"/>
              </a:ext>
            </a:extLst>
          </p:cNvPr>
          <p:cNvSpPr txBox="1"/>
          <p:nvPr/>
        </p:nvSpPr>
        <p:spPr>
          <a:xfrm>
            <a:off x="6610234" y="1075806"/>
            <a:ext cx="2120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Identifier (11-bits)</a:t>
            </a: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856361C0-6BDD-2FFD-6772-1313ED01F606}"/>
              </a:ext>
            </a:extLst>
          </p:cNvPr>
          <p:cNvSpPr/>
          <p:nvPr/>
        </p:nvSpPr>
        <p:spPr>
          <a:xfrm rot="5400000">
            <a:off x="7573630" y="-1411647"/>
            <a:ext cx="317500" cy="6047138"/>
          </a:xfrm>
          <a:prstGeom prst="leftBrace">
            <a:avLst>
              <a:gd name="adj1" fmla="val 24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B7CEEA-7A6B-F659-DDCF-B3E519BA62A0}"/>
              </a:ext>
            </a:extLst>
          </p:cNvPr>
          <p:cNvSpPr txBox="1"/>
          <p:nvPr/>
        </p:nvSpPr>
        <p:spPr>
          <a:xfrm>
            <a:off x="409368" y="1770672"/>
            <a:ext cx="13885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Node B</a:t>
            </a:r>
          </a:p>
          <a:p>
            <a:pPr algn="ctr"/>
            <a:r>
              <a:rPr lang="en-US" sz="2400" dirty="0"/>
              <a:t>Msg </a:t>
            </a:r>
            <a:r>
              <a:rPr lang="en-US" sz="2400" b="1" dirty="0"/>
              <a:t>0x35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0B05042-304F-F203-E26A-BB3B728E0A63}"/>
              </a:ext>
            </a:extLst>
          </p:cNvPr>
          <p:cNvSpPr/>
          <p:nvPr/>
        </p:nvSpPr>
        <p:spPr>
          <a:xfrm>
            <a:off x="2184400" y="1993900"/>
            <a:ext cx="1041400" cy="4317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4A3729-665A-E552-C40A-C0E4A9BD0F2A}"/>
              </a:ext>
            </a:extLst>
          </p:cNvPr>
          <p:cNvSpPr/>
          <p:nvPr/>
        </p:nvSpPr>
        <p:spPr>
          <a:xfrm>
            <a:off x="4711762" y="3021777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32DA9E1-1245-F1F7-6BBF-346E807E20E6}"/>
              </a:ext>
            </a:extLst>
          </p:cNvPr>
          <p:cNvSpPr/>
          <p:nvPr/>
        </p:nvSpPr>
        <p:spPr>
          <a:xfrm>
            <a:off x="5274873" y="3021776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7BAB36-5864-F97C-F8CD-952531A8E618}"/>
              </a:ext>
            </a:extLst>
          </p:cNvPr>
          <p:cNvSpPr/>
          <p:nvPr/>
        </p:nvSpPr>
        <p:spPr>
          <a:xfrm>
            <a:off x="5837983" y="302177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ED9AF9F-01E2-2CFE-B103-158ED138949D}"/>
              </a:ext>
            </a:extLst>
          </p:cNvPr>
          <p:cNvSpPr/>
          <p:nvPr/>
        </p:nvSpPr>
        <p:spPr>
          <a:xfrm>
            <a:off x="6345071" y="302177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CC8155-C87A-8075-964D-9ADBF29589B7}"/>
              </a:ext>
            </a:extLst>
          </p:cNvPr>
          <p:cNvSpPr/>
          <p:nvPr/>
        </p:nvSpPr>
        <p:spPr>
          <a:xfrm>
            <a:off x="6908181" y="302177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E64AF68-69FA-7985-8C59-A57023BEF1EB}"/>
              </a:ext>
            </a:extLst>
          </p:cNvPr>
          <p:cNvSpPr/>
          <p:nvPr/>
        </p:nvSpPr>
        <p:spPr>
          <a:xfrm>
            <a:off x="7471292" y="3021773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459A7D8-722B-D082-C29C-12D8EAEA22D2}"/>
              </a:ext>
            </a:extLst>
          </p:cNvPr>
          <p:cNvSpPr/>
          <p:nvPr/>
        </p:nvSpPr>
        <p:spPr>
          <a:xfrm>
            <a:off x="8034403" y="30217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2A45AB7-F7E9-5DB6-1E1B-54A232CF05F5}"/>
              </a:ext>
            </a:extLst>
          </p:cNvPr>
          <p:cNvSpPr/>
          <p:nvPr/>
        </p:nvSpPr>
        <p:spPr>
          <a:xfrm>
            <a:off x="8541490" y="302177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9617E57-EB50-F7E6-885A-BA2AA853CD2F}"/>
              </a:ext>
            </a:extLst>
          </p:cNvPr>
          <p:cNvSpPr/>
          <p:nvPr/>
        </p:nvSpPr>
        <p:spPr>
          <a:xfrm>
            <a:off x="9104601" y="3021773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23BE24C-D3FF-B049-4976-B9CAC11F8795}"/>
              </a:ext>
            </a:extLst>
          </p:cNvPr>
          <p:cNvSpPr/>
          <p:nvPr/>
        </p:nvSpPr>
        <p:spPr>
          <a:xfrm>
            <a:off x="9667711" y="30217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478D771-1D9E-F1FB-180F-459550D91BAB}"/>
              </a:ext>
            </a:extLst>
          </p:cNvPr>
          <p:cNvSpPr/>
          <p:nvPr/>
        </p:nvSpPr>
        <p:spPr>
          <a:xfrm>
            <a:off x="10227308" y="3024368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AD7A6C2-2F32-D41E-2836-6C399D19CE4A}"/>
              </a:ext>
            </a:extLst>
          </p:cNvPr>
          <p:cNvSpPr/>
          <p:nvPr/>
        </p:nvSpPr>
        <p:spPr>
          <a:xfrm>
            <a:off x="4155680" y="302177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D4E3BE6-2247-9FC2-CD7C-4FED3168E1E5}"/>
              </a:ext>
            </a:extLst>
          </p:cNvPr>
          <p:cNvCxnSpPr>
            <a:cxnSpLocks/>
          </p:cNvCxnSpPr>
          <p:nvPr/>
        </p:nvCxnSpPr>
        <p:spPr>
          <a:xfrm>
            <a:off x="3419992" y="3021771"/>
            <a:ext cx="73568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A13D460-617C-92A5-FCB7-0AC16C65DB63}"/>
              </a:ext>
            </a:extLst>
          </p:cNvPr>
          <p:cNvCxnSpPr>
            <a:cxnSpLocks/>
          </p:cNvCxnSpPr>
          <p:nvPr/>
        </p:nvCxnSpPr>
        <p:spPr>
          <a:xfrm>
            <a:off x="4155680" y="3021771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7606BE2-5DF3-F0A9-DD9D-C709B485C5CB}"/>
              </a:ext>
            </a:extLst>
          </p:cNvPr>
          <p:cNvCxnSpPr>
            <a:cxnSpLocks/>
          </p:cNvCxnSpPr>
          <p:nvPr/>
        </p:nvCxnSpPr>
        <p:spPr>
          <a:xfrm>
            <a:off x="4155680" y="3596900"/>
            <a:ext cx="328881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9AA2751-E95B-4CC0-2CD0-74A3F0B2DB39}"/>
              </a:ext>
            </a:extLst>
          </p:cNvPr>
          <p:cNvSpPr txBox="1"/>
          <p:nvPr/>
        </p:nvSpPr>
        <p:spPr>
          <a:xfrm>
            <a:off x="342404" y="2941874"/>
            <a:ext cx="1555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Node C</a:t>
            </a:r>
          </a:p>
          <a:p>
            <a:pPr algn="ctr"/>
            <a:r>
              <a:rPr lang="en-US" sz="2400" dirty="0"/>
              <a:t>Msg </a:t>
            </a:r>
            <a:r>
              <a:rPr lang="en-US" sz="2400" b="1" dirty="0"/>
              <a:t>0x26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26B1BA9A-88A6-39EB-980A-FF6CA8401173}"/>
              </a:ext>
            </a:extLst>
          </p:cNvPr>
          <p:cNvSpPr/>
          <p:nvPr/>
        </p:nvSpPr>
        <p:spPr>
          <a:xfrm>
            <a:off x="2200792" y="3165102"/>
            <a:ext cx="1041400" cy="4317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ACC3102-F25C-86A4-C747-9B7060F4C2B8}"/>
              </a:ext>
            </a:extLst>
          </p:cNvPr>
          <p:cNvSpPr/>
          <p:nvPr/>
        </p:nvSpPr>
        <p:spPr>
          <a:xfrm>
            <a:off x="4695370" y="4154870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972E7D9-4E55-B800-B078-44E656A50E38}"/>
              </a:ext>
            </a:extLst>
          </p:cNvPr>
          <p:cNvSpPr/>
          <p:nvPr/>
        </p:nvSpPr>
        <p:spPr>
          <a:xfrm>
            <a:off x="5258481" y="4154869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988F203-5898-4CDB-5CBC-31B22EAE6A45}"/>
              </a:ext>
            </a:extLst>
          </p:cNvPr>
          <p:cNvSpPr/>
          <p:nvPr/>
        </p:nvSpPr>
        <p:spPr>
          <a:xfrm>
            <a:off x="5821591" y="4154868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FAA8F60-333A-A9EA-2438-F10D1689431F}"/>
              </a:ext>
            </a:extLst>
          </p:cNvPr>
          <p:cNvSpPr/>
          <p:nvPr/>
        </p:nvSpPr>
        <p:spPr>
          <a:xfrm>
            <a:off x="6328679" y="4154867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024EE1-47E1-14B7-A075-82F2A9D893FD}"/>
              </a:ext>
            </a:extLst>
          </p:cNvPr>
          <p:cNvSpPr/>
          <p:nvPr/>
        </p:nvSpPr>
        <p:spPr>
          <a:xfrm>
            <a:off x="6891789" y="4154867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D98C5AB-CB20-7008-3545-F1C2CD3A0E0B}"/>
              </a:ext>
            </a:extLst>
          </p:cNvPr>
          <p:cNvSpPr/>
          <p:nvPr/>
        </p:nvSpPr>
        <p:spPr>
          <a:xfrm>
            <a:off x="7454900" y="4154866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6D9C4DD-DB5F-1893-15ED-D8E18E1732B7}"/>
              </a:ext>
            </a:extLst>
          </p:cNvPr>
          <p:cNvSpPr/>
          <p:nvPr/>
        </p:nvSpPr>
        <p:spPr>
          <a:xfrm>
            <a:off x="8018011" y="415486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E193FBE-B4E7-2E70-A1BE-A38A6A7C361A}"/>
              </a:ext>
            </a:extLst>
          </p:cNvPr>
          <p:cNvSpPr/>
          <p:nvPr/>
        </p:nvSpPr>
        <p:spPr>
          <a:xfrm>
            <a:off x="8525098" y="415486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6060264-E883-6962-4DA9-A8568F396AE8}"/>
              </a:ext>
            </a:extLst>
          </p:cNvPr>
          <p:cNvSpPr/>
          <p:nvPr/>
        </p:nvSpPr>
        <p:spPr>
          <a:xfrm>
            <a:off x="9088209" y="4154866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CE06457-FC2E-9AE1-53C0-39793E25B2B7}"/>
              </a:ext>
            </a:extLst>
          </p:cNvPr>
          <p:cNvSpPr/>
          <p:nvPr/>
        </p:nvSpPr>
        <p:spPr>
          <a:xfrm>
            <a:off x="9651319" y="415486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3FD3A29-8C2D-9C82-C120-1A30EEA2FA53}"/>
              </a:ext>
            </a:extLst>
          </p:cNvPr>
          <p:cNvSpPr/>
          <p:nvPr/>
        </p:nvSpPr>
        <p:spPr>
          <a:xfrm>
            <a:off x="10210916" y="415746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FA2DA3B-0E34-61D1-A324-E73126636D80}"/>
              </a:ext>
            </a:extLst>
          </p:cNvPr>
          <p:cNvSpPr/>
          <p:nvPr/>
        </p:nvSpPr>
        <p:spPr>
          <a:xfrm>
            <a:off x="4139288" y="415486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A5C74DC-92B1-2CD2-85C6-0FEDB227E2D9}"/>
              </a:ext>
            </a:extLst>
          </p:cNvPr>
          <p:cNvCxnSpPr>
            <a:cxnSpLocks/>
          </p:cNvCxnSpPr>
          <p:nvPr/>
        </p:nvCxnSpPr>
        <p:spPr>
          <a:xfrm>
            <a:off x="3403600" y="4154864"/>
            <a:ext cx="73568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439175D-FBAB-791E-41E8-4F103BEDA149}"/>
              </a:ext>
            </a:extLst>
          </p:cNvPr>
          <p:cNvCxnSpPr>
            <a:cxnSpLocks/>
          </p:cNvCxnSpPr>
          <p:nvPr/>
        </p:nvCxnSpPr>
        <p:spPr>
          <a:xfrm>
            <a:off x="4139288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ECA8EDA-C41A-A5FD-BCDF-9B1B39BB8329}"/>
              </a:ext>
            </a:extLst>
          </p:cNvPr>
          <p:cNvCxnSpPr>
            <a:cxnSpLocks/>
          </p:cNvCxnSpPr>
          <p:nvPr/>
        </p:nvCxnSpPr>
        <p:spPr>
          <a:xfrm>
            <a:off x="4139288" y="4729993"/>
            <a:ext cx="113558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FDBF7699-76F9-61C4-429D-D1B2E162402B}"/>
              </a:ext>
            </a:extLst>
          </p:cNvPr>
          <p:cNvSpPr txBox="1"/>
          <p:nvPr/>
        </p:nvSpPr>
        <p:spPr>
          <a:xfrm>
            <a:off x="326012" y="4074967"/>
            <a:ext cx="1555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Node D</a:t>
            </a:r>
          </a:p>
          <a:p>
            <a:pPr algn="ctr"/>
            <a:r>
              <a:rPr lang="en-US" sz="2400" dirty="0"/>
              <a:t>Msg </a:t>
            </a:r>
            <a:r>
              <a:rPr lang="en-US" sz="2400" b="1" dirty="0"/>
              <a:t>0x343</a:t>
            </a: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A6DF2733-BABC-7592-5C8D-5997D643E8B8}"/>
              </a:ext>
            </a:extLst>
          </p:cNvPr>
          <p:cNvSpPr/>
          <p:nvPr/>
        </p:nvSpPr>
        <p:spPr>
          <a:xfrm>
            <a:off x="2184400" y="4298195"/>
            <a:ext cx="1041400" cy="4317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E0D9F45-F87A-C812-8969-AF9B1D69D446}"/>
              </a:ext>
            </a:extLst>
          </p:cNvPr>
          <p:cNvCxnSpPr>
            <a:cxnSpLocks/>
          </p:cNvCxnSpPr>
          <p:nvPr/>
        </p:nvCxnSpPr>
        <p:spPr>
          <a:xfrm>
            <a:off x="3419992" y="5420455"/>
            <a:ext cx="73568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90B6F378-3F5A-A4F6-C70C-948D15EE3A25}"/>
              </a:ext>
            </a:extLst>
          </p:cNvPr>
          <p:cNvSpPr txBox="1"/>
          <p:nvPr/>
        </p:nvSpPr>
        <p:spPr>
          <a:xfrm>
            <a:off x="342404" y="5340558"/>
            <a:ext cx="1555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Actual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Bus Level</a:t>
            </a:r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EEF20F0C-80CF-5EF4-15C2-F949040E90F2}"/>
              </a:ext>
            </a:extLst>
          </p:cNvPr>
          <p:cNvSpPr/>
          <p:nvPr/>
        </p:nvSpPr>
        <p:spPr>
          <a:xfrm>
            <a:off x="2200792" y="5563786"/>
            <a:ext cx="1041400" cy="43179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4BAA9D0-FA66-2F0F-9E5B-974F1E41C426}"/>
              </a:ext>
            </a:extLst>
          </p:cNvPr>
          <p:cNvCxnSpPr/>
          <p:nvPr/>
        </p:nvCxnSpPr>
        <p:spPr>
          <a:xfrm>
            <a:off x="5788989" y="1850569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837468B-9201-C631-9CE1-468096C97BEC}"/>
              </a:ext>
            </a:extLst>
          </p:cNvPr>
          <p:cNvCxnSpPr/>
          <p:nvPr/>
        </p:nvCxnSpPr>
        <p:spPr>
          <a:xfrm>
            <a:off x="8525098" y="2422067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2DA7135-75F2-5FA2-0B56-F2548FC01774}"/>
              </a:ext>
            </a:extLst>
          </p:cNvPr>
          <p:cNvCxnSpPr/>
          <p:nvPr/>
        </p:nvCxnSpPr>
        <p:spPr>
          <a:xfrm>
            <a:off x="9651319" y="2422067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61FAAFE-2C6C-BE34-6D01-4AD537BC0882}"/>
              </a:ext>
            </a:extLst>
          </p:cNvPr>
          <p:cNvCxnSpPr>
            <a:cxnSpLocks/>
          </p:cNvCxnSpPr>
          <p:nvPr/>
        </p:nvCxnSpPr>
        <p:spPr>
          <a:xfrm>
            <a:off x="6328679" y="2422067"/>
            <a:ext cx="114261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18E7688-5F30-850F-39BF-B15F76A8FA8C}"/>
              </a:ext>
            </a:extLst>
          </p:cNvPr>
          <p:cNvCxnSpPr>
            <a:cxnSpLocks/>
          </p:cNvCxnSpPr>
          <p:nvPr/>
        </p:nvCxnSpPr>
        <p:spPr>
          <a:xfrm>
            <a:off x="7446704" y="1850569"/>
            <a:ext cx="1094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6747FEB-515E-892B-1586-044DAFBC0DA3}"/>
              </a:ext>
            </a:extLst>
          </p:cNvPr>
          <p:cNvCxnSpPr/>
          <p:nvPr/>
        </p:nvCxnSpPr>
        <p:spPr>
          <a:xfrm>
            <a:off x="9081180" y="1850569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BFAF5FF-97C0-F588-0DEC-B7D014CF1536}"/>
              </a:ext>
            </a:extLst>
          </p:cNvPr>
          <p:cNvCxnSpPr/>
          <p:nvPr/>
        </p:nvCxnSpPr>
        <p:spPr>
          <a:xfrm>
            <a:off x="10214430" y="1859638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9FBC4D7-838C-C101-7E39-7415C54DF496}"/>
              </a:ext>
            </a:extLst>
          </p:cNvPr>
          <p:cNvCxnSpPr>
            <a:cxnSpLocks/>
          </p:cNvCxnSpPr>
          <p:nvPr/>
        </p:nvCxnSpPr>
        <p:spPr>
          <a:xfrm>
            <a:off x="5800086" y="18469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E7E8662-3F65-90CA-D4C2-3D1F5062193F}"/>
              </a:ext>
            </a:extLst>
          </p:cNvPr>
          <p:cNvCxnSpPr>
            <a:cxnSpLocks/>
          </p:cNvCxnSpPr>
          <p:nvPr/>
        </p:nvCxnSpPr>
        <p:spPr>
          <a:xfrm>
            <a:off x="6345071" y="18596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B4EDE84F-A563-DE1D-118B-0AEC52708731}"/>
              </a:ext>
            </a:extLst>
          </p:cNvPr>
          <p:cNvCxnSpPr>
            <a:cxnSpLocks/>
          </p:cNvCxnSpPr>
          <p:nvPr/>
        </p:nvCxnSpPr>
        <p:spPr>
          <a:xfrm>
            <a:off x="7471292" y="18469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1830516-A11A-6A62-A783-AD539F8F5475}"/>
              </a:ext>
            </a:extLst>
          </p:cNvPr>
          <p:cNvCxnSpPr>
            <a:cxnSpLocks/>
          </p:cNvCxnSpPr>
          <p:nvPr/>
        </p:nvCxnSpPr>
        <p:spPr>
          <a:xfrm>
            <a:off x="8522887" y="18469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F33612C0-42B5-7E69-D3CC-21022548349A}"/>
              </a:ext>
            </a:extLst>
          </p:cNvPr>
          <p:cNvCxnSpPr>
            <a:cxnSpLocks/>
          </p:cNvCxnSpPr>
          <p:nvPr/>
        </p:nvCxnSpPr>
        <p:spPr>
          <a:xfrm>
            <a:off x="9081180" y="18596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BE52A42-A56E-906B-C501-81C067749CC3}"/>
              </a:ext>
            </a:extLst>
          </p:cNvPr>
          <p:cNvCxnSpPr>
            <a:cxnSpLocks/>
          </p:cNvCxnSpPr>
          <p:nvPr/>
        </p:nvCxnSpPr>
        <p:spPr>
          <a:xfrm>
            <a:off x="9651319" y="18596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6DE0BB9-92F1-250B-A41E-642A3C81B0C6}"/>
              </a:ext>
            </a:extLst>
          </p:cNvPr>
          <p:cNvCxnSpPr>
            <a:cxnSpLocks/>
          </p:cNvCxnSpPr>
          <p:nvPr/>
        </p:nvCxnSpPr>
        <p:spPr>
          <a:xfrm>
            <a:off x="10227308" y="18469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ABBE917-CA49-DEEB-D9CB-83D1CAD45BA8}"/>
              </a:ext>
            </a:extLst>
          </p:cNvPr>
          <p:cNvCxnSpPr>
            <a:cxnSpLocks/>
          </p:cNvCxnSpPr>
          <p:nvPr/>
        </p:nvCxnSpPr>
        <p:spPr>
          <a:xfrm>
            <a:off x="7444493" y="3021771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3EFAFB1-5CE5-5C03-52D7-65D9093CFBB3}"/>
              </a:ext>
            </a:extLst>
          </p:cNvPr>
          <p:cNvCxnSpPr>
            <a:cxnSpLocks/>
          </p:cNvCxnSpPr>
          <p:nvPr/>
        </p:nvCxnSpPr>
        <p:spPr>
          <a:xfrm>
            <a:off x="8034403" y="3021771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ECEDB69-A779-0651-2D5C-25ED58980630}"/>
              </a:ext>
            </a:extLst>
          </p:cNvPr>
          <p:cNvCxnSpPr>
            <a:cxnSpLocks/>
          </p:cNvCxnSpPr>
          <p:nvPr/>
        </p:nvCxnSpPr>
        <p:spPr>
          <a:xfrm>
            <a:off x="9081180" y="3021771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7B2BCC3-BC4C-5350-2141-2CCD22790A35}"/>
              </a:ext>
            </a:extLst>
          </p:cNvPr>
          <p:cNvCxnSpPr>
            <a:cxnSpLocks/>
          </p:cNvCxnSpPr>
          <p:nvPr/>
        </p:nvCxnSpPr>
        <p:spPr>
          <a:xfrm>
            <a:off x="10207401" y="3021771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8B907B24-823B-59F5-57C3-D1FFDCC1560F}"/>
              </a:ext>
            </a:extLst>
          </p:cNvPr>
          <p:cNvCxnSpPr>
            <a:cxnSpLocks/>
          </p:cNvCxnSpPr>
          <p:nvPr/>
        </p:nvCxnSpPr>
        <p:spPr>
          <a:xfrm>
            <a:off x="5274873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7B6FAC-4A04-3278-FFE7-16107B4C2C18}"/>
              </a:ext>
            </a:extLst>
          </p:cNvPr>
          <p:cNvCxnSpPr>
            <a:cxnSpLocks/>
          </p:cNvCxnSpPr>
          <p:nvPr/>
        </p:nvCxnSpPr>
        <p:spPr>
          <a:xfrm>
            <a:off x="6326468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E4F42B96-B89B-D32C-A0EE-328BA0B9D7D5}"/>
              </a:ext>
            </a:extLst>
          </p:cNvPr>
          <p:cNvCxnSpPr>
            <a:cxnSpLocks/>
          </p:cNvCxnSpPr>
          <p:nvPr/>
        </p:nvCxnSpPr>
        <p:spPr>
          <a:xfrm>
            <a:off x="6908181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ABEA33A-9DBF-0BD8-219D-A8E13059650D}"/>
              </a:ext>
            </a:extLst>
          </p:cNvPr>
          <p:cNvCxnSpPr>
            <a:cxnSpLocks/>
          </p:cNvCxnSpPr>
          <p:nvPr/>
        </p:nvCxnSpPr>
        <p:spPr>
          <a:xfrm>
            <a:off x="7471292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4D116D6-5B21-5E33-8BAD-802BE64F2E37}"/>
              </a:ext>
            </a:extLst>
          </p:cNvPr>
          <p:cNvCxnSpPr>
            <a:cxnSpLocks/>
          </p:cNvCxnSpPr>
          <p:nvPr/>
        </p:nvCxnSpPr>
        <p:spPr>
          <a:xfrm>
            <a:off x="9667711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2ABD01E3-16C7-6978-C50E-F7B0B001CD28}"/>
              </a:ext>
            </a:extLst>
          </p:cNvPr>
          <p:cNvCxnSpPr/>
          <p:nvPr/>
        </p:nvCxnSpPr>
        <p:spPr>
          <a:xfrm>
            <a:off x="7478321" y="3030840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1DD128C3-07A5-75FE-45F8-B710D696BE5D}"/>
              </a:ext>
            </a:extLst>
          </p:cNvPr>
          <p:cNvCxnSpPr>
            <a:cxnSpLocks/>
          </p:cNvCxnSpPr>
          <p:nvPr/>
        </p:nvCxnSpPr>
        <p:spPr>
          <a:xfrm>
            <a:off x="10234337" y="3596069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F5E647A-C8B0-67FE-F4E2-D8E88AB55E51}"/>
              </a:ext>
            </a:extLst>
          </p:cNvPr>
          <p:cNvCxnSpPr>
            <a:cxnSpLocks/>
          </p:cNvCxnSpPr>
          <p:nvPr/>
        </p:nvCxnSpPr>
        <p:spPr>
          <a:xfrm>
            <a:off x="6326468" y="4729993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1C2BA651-C7FB-A46D-B31F-708DA3BD382B}"/>
              </a:ext>
            </a:extLst>
          </p:cNvPr>
          <p:cNvCxnSpPr>
            <a:cxnSpLocks/>
          </p:cNvCxnSpPr>
          <p:nvPr/>
        </p:nvCxnSpPr>
        <p:spPr>
          <a:xfrm>
            <a:off x="6882550" y="4154864"/>
            <a:ext cx="59577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3058AF5-035E-0512-5AE1-F067C31D6678}"/>
              </a:ext>
            </a:extLst>
          </p:cNvPr>
          <p:cNvCxnSpPr>
            <a:cxnSpLocks/>
          </p:cNvCxnSpPr>
          <p:nvPr/>
        </p:nvCxnSpPr>
        <p:spPr>
          <a:xfrm>
            <a:off x="7454900" y="4727548"/>
            <a:ext cx="2212811" cy="244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DA321DE-769B-B34B-E6EE-A55D05889446}"/>
              </a:ext>
            </a:extLst>
          </p:cNvPr>
          <p:cNvCxnSpPr>
            <a:cxnSpLocks/>
          </p:cNvCxnSpPr>
          <p:nvPr/>
        </p:nvCxnSpPr>
        <p:spPr>
          <a:xfrm flipV="1">
            <a:off x="9656652" y="4148826"/>
            <a:ext cx="1115556" cy="316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D6E720C-AFCC-6E01-F46E-D5FA1CFB2F5B}"/>
              </a:ext>
            </a:extLst>
          </p:cNvPr>
          <p:cNvCxnSpPr>
            <a:cxnSpLocks/>
          </p:cNvCxnSpPr>
          <p:nvPr/>
        </p:nvCxnSpPr>
        <p:spPr>
          <a:xfrm>
            <a:off x="5258481" y="4151987"/>
            <a:ext cx="1087241" cy="54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01C89357-E2D2-E57F-6A7B-D0CAE97665E7}"/>
              </a:ext>
            </a:extLst>
          </p:cNvPr>
          <p:cNvCxnSpPr>
            <a:cxnSpLocks/>
          </p:cNvCxnSpPr>
          <p:nvPr/>
        </p:nvCxnSpPr>
        <p:spPr>
          <a:xfrm>
            <a:off x="8023383" y="3603522"/>
            <a:ext cx="1087241" cy="54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ABC404A-A8EF-FEB4-4696-8BAA9745399B}"/>
              </a:ext>
            </a:extLst>
          </p:cNvPr>
          <p:cNvCxnSpPr>
            <a:cxnSpLocks/>
          </p:cNvCxnSpPr>
          <p:nvPr/>
        </p:nvCxnSpPr>
        <p:spPr>
          <a:xfrm>
            <a:off x="9068066" y="3028244"/>
            <a:ext cx="115321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CA0184B0-0D14-B78A-A789-D45EE661E67A}"/>
              </a:ext>
            </a:extLst>
          </p:cNvPr>
          <p:cNvSpPr/>
          <p:nvPr/>
        </p:nvSpPr>
        <p:spPr>
          <a:xfrm>
            <a:off x="4673418" y="5401023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C3DA1B-0BEC-26E0-3529-5ECFC950DF8E}"/>
              </a:ext>
            </a:extLst>
          </p:cNvPr>
          <p:cNvSpPr/>
          <p:nvPr/>
        </p:nvSpPr>
        <p:spPr>
          <a:xfrm>
            <a:off x="5236529" y="540102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E614D7-F6FD-8037-CBE2-AA506C63CC11}"/>
              </a:ext>
            </a:extLst>
          </p:cNvPr>
          <p:cNvSpPr/>
          <p:nvPr/>
        </p:nvSpPr>
        <p:spPr>
          <a:xfrm>
            <a:off x="5799639" y="540102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295D2-6893-223F-C516-5ED38073F603}"/>
              </a:ext>
            </a:extLst>
          </p:cNvPr>
          <p:cNvSpPr/>
          <p:nvPr/>
        </p:nvSpPr>
        <p:spPr>
          <a:xfrm>
            <a:off x="6306727" y="5401020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0B812F-D4B3-A7D2-899C-E7032912FBB3}"/>
              </a:ext>
            </a:extLst>
          </p:cNvPr>
          <p:cNvSpPr/>
          <p:nvPr/>
        </p:nvSpPr>
        <p:spPr>
          <a:xfrm>
            <a:off x="6869837" y="5401020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3CB8B8-199F-D982-8F54-CCB1A2E6F161}"/>
              </a:ext>
            </a:extLst>
          </p:cNvPr>
          <p:cNvSpPr/>
          <p:nvPr/>
        </p:nvSpPr>
        <p:spPr>
          <a:xfrm>
            <a:off x="7432948" y="5401019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4BF294E-6908-9E64-F59D-2DEB99651AFE}"/>
              </a:ext>
            </a:extLst>
          </p:cNvPr>
          <p:cNvSpPr/>
          <p:nvPr/>
        </p:nvSpPr>
        <p:spPr>
          <a:xfrm>
            <a:off x="7996059" y="5401018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4287ADF-6DC6-6E89-083A-BFAE5968EF29}"/>
              </a:ext>
            </a:extLst>
          </p:cNvPr>
          <p:cNvSpPr/>
          <p:nvPr/>
        </p:nvSpPr>
        <p:spPr>
          <a:xfrm>
            <a:off x="8503146" y="5401017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4295656-72E7-617A-E3D0-B00F8093012F}"/>
              </a:ext>
            </a:extLst>
          </p:cNvPr>
          <p:cNvSpPr/>
          <p:nvPr/>
        </p:nvSpPr>
        <p:spPr>
          <a:xfrm>
            <a:off x="9066257" y="5401019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4047BC5-A13A-B928-1B6E-E75E101A4AD1}"/>
              </a:ext>
            </a:extLst>
          </p:cNvPr>
          <p:cNvSpPr/>
          <p:nvPr/>
        </p:nvSpPr>
        <p:spPr>
          <a:xfrm>
            <a:off x="9629367" y="5401018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96FFF90-5444-308D-C3BF-A427421A641E}"/>
              </a:ext>
            </a:extLst>
          </p:cNvPr>
          <p:cNvSpPr/>
          <p:nvPr/>
        </p:nvSpPr>
        <p:spPr>
          <a:xfrm>
            <a:off x="10188964" y="540361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1CC4830-30EB-8246-30FD-F456A56A3594}"/>
              </a:ext>
            </a:extLst>
          </p:cNvPr>
          <p:cNvSpPr/>
          <p:nvPr/>
        </p:nvSpPr>
        <p:spPr>
          <a:xfrm>
            <a:off x="4117336" y="5401017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0A0671F-E3EA-565D-7406-507C513978C4}"/>
              </a:ext>
            </a:extLst>
          </p:cNvPr>
          <p:cNvCxnSpPr/>
          <p:nvPr/>
        </p:nvCxnSpPr>
        <p:spPr>
          <a:xfrm>
            <a:off x="4117336" y="5401017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131080D-E469-A7D6-239E-CBC97D767042}"/>
              </a:ext>
            </a:extLst>
          </p:cNvPr>
          <p:cNvCxnSpPr>
            <a:cxnSpLocks/>
          </p:cNvCxnSpPr>
          <p:nvPr/>
        </p:nvCxnSpPr>
        <p:spPr>
          <a:xfrm>
            <a:off x="4117336" y="5976146"/>
            <a:ext cx="168230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E1BE969-1300-D216-F978-2A13A18FC993}"/>
              </a:ext>
            </a:extLst>
          </p:cNvPr>
          <p:cNvCxnSpPr/>
          <p:nvPr/>
        </p:nvCxnSpPr>
        <p:spPr>
          <a:xfrm>
            <a:off x="5767037" y="5401017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CEE5E69A-5678-3F6E-BD9D-AEEAD8E86BC8}"/>
              </a:ext>
            </a:extLst>
          </p:cNvPr>
          <p:cNvCxnSpPr/>
          <p:nvPr/>
        </p:nvCxnSpPr>
        <p:spPr>
          <a:xfrm>
            <a:off x="8503146" y="5972515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2B25FDB1-4095-7269-F313-85DD657877FE}"/>
              </a:ext>
            </a:extLst>
          </p:cNvPr>
          <p:cNvCxnSpPr/>
          <p:nvPr/>
        </p:nvCxnSpPr>
        <p:spPr>
          <a:xfrm>
            <a:off x="9629367" y="5972515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889A6C3C-FC5F-320D-8E15-A73AA944D18C}"/>
              </a:ext>
            </a:extLst>
          </p:cNvPr>
          <p:cNvCxnSpPr>
            <a:cxnSpLocks/>
          </p:cNvCxnSpPr>
          <p:nvPr/>
        </p:nvCxnSpPr>
        <p:spPr>
          <a:xfrm>
            <a:off x="6306727" y="5972515"/>
            <a:ext cx="114261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F6BED09F-5485-9802-77FC-08D33FD0AF93}"/>
              </a:ext>
            </a:extLst>
          </p:cNvPr>
          <p:cNvCxnSpPr>
            <a:cxnSpLocks/>
          </p:cNvCxnSpPr>
          <p:nvPr/>
        </p:nvCxnSpPr>
        <p:spPr>
          <a:xfrm>
            <a:off x="7424752" y="5401017"/>
            <a:ext cx="1094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5802028-09F5-8597-AF4B-718B6AACB9AE}"/>
              </a:ext>
            </a:extLst>
          </p:cNvPr>
          <p:cNvCxnSpPr/>
          <p:nvPr/>
        </p:nvCxnSpPr>
        <p:spPr>
          <a:xfrm>
            <a:off x="9059228" y="5401017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203ECDD-93AF-9455-6986-FF109830393A}"/>
              </a:ext>
            </a:extLst>
          </p:cNvPr>
          <p:cNvCxnSpPr/>
          <p:nvPr/>
        </p:nvCxnSpPr>
        <p:spPr>
          <a:xfrm>
            <a:off x="10192478" y="5410086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EA558B60-5FC8-3554-87DC-7EDEE1722C56}"/>
              </a:ext>
            </a:extLst>
          </p:cNvPr>
          <p:cNvCxnSpPr>
            <a:cxnSpLocks/>
          </p:cNvCxnSpPr>
          <p:nvPr/>
        </p:nvCxnSpPr>
        <p:spPr>
          <a:xfrm>
            <a:off x="5778134" y="5397386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FCBB610B-42D9-0AD9-2B53-FD4897DDB371}"/>
              </a:ext>
            </a:extLst>
          </p:cNvPr>
          <p:cNvCxnSpPr>
            <a:cxnSpLocks/>
          </p:cNvCxnSpPr>
          <p:nvPr/>
        </p:nvCxnSpPr>
        <p:spPr>
          <a:xfrm>
            <a:off x="6323119" y="5410086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EA520E3-0F44-AFA1-E84F-23F8BA656BA8}"/>
              </a:ext>
            </a:extLst>
          </p:cNvPr>
          <p:cNvCxnSpPr>
            <a:cxnSpLocks/>
          </p:cNvCxnSpPr>
          <p:nvPr/>
        </p:nvCxnSpPr>
        <p:spPr>
          <a:xfrm>
            <a:off x="7449340" y="5397386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B130F45B-AEEE-4006-3239-D301D2E7BE76}"/>
              </a:ext>
            </a:extLst>
          </p:cNvPr>
          <p:cNvCxnSpPr>
            <a:cxnSpLocks/>
          </p:cNvCxnSpPr>
          <p:nvPr/>
        </p:nvCxnSpPr>
        <p:spPr>
          <a:xfrm>
            <a:off x="8500935" y="5397386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B304529C-B188-2009-5AAC-12A23A79E129}"/>
              </a:ext>
            </a:extLst>
          </p:cNvPr>
          <p:cNvCxnSpPr>
            <a:cxnSpLocks/>
          </p:cNvCxnSpPr>
          <p:nvPr/>
        </p:nvCxnSpPr>
        <p:spPr>
          <a:xfrm>
            <a:off x="9059228" y="5410086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8A181F8E-267E-08C6-9B64-462A17AD06E1}"/>
              </a:ext>
            </a:extLst>
          </p:cNvPr>
          <p:cNvCxnSpPr>
            <a:cxnSpLocks/>
          </p:cNvCxnSpPr>
          <p:nvPr/>
        </p:nvCxnSpPr>
        <p:spPr>
          <a:xfrm>
            <a:off x="9629367" y="5410086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A05EF80-0AF7-7400-A449-6C583A30207E}"/>
              </a:ext>
            </a:extLst>
          </p:cNvPr>
          <p:cNvCxnSpPr>
            <a:cxnSpLocks/>
          </p:cNvCxnSpPr>
          <p:nvPr/>
        </p:nvCxnSpPr>
        <p:spPr>
          <a:xfrm>
            <a:off x="10205356" y="5397386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2FF3153-C86C-0E8E-4B45-31C6FB8F9035}"/>
              </a:ext>
            </a:extLst>
          </p:cNvPr>
          <p:cNvSpPr/>
          <p:nvPr/>
        </p:nvSpPr>
        <p:spPr>
          <a:xfrm>
            <a:off x="5220137" y="1762126"/>
            <a:ext cx="5727262" cy="44094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B4131580-19C7-944F-C3E0-08299FE44B4B}"/>
              </a:ext>
            </a:extLst>
          </p:cNvPr>
          <p:cNvSpPr/>
          <p:nvPr/>
        </p:nvSpPr>
        <p:spPr>
          <a:xfrm>
            <a:off x="6965293" y="2696480"/>
            <a:ext cx="3537606" cy="23708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Nodes start publishing their frame IDs and compare </a:t>
            </a:r>
            <a:r>
              <a:rPr lang="en-US" sz="2800" b="1" dirty="0"/>
              <a:t>transmitted</a:t>
            </a:r>
            <a:r>
              <a:rPr lang="en-US" sz="2800" dirty="0"/>
              <a:t> bits against </a:t>
            </a:r>
            <a:r>
              <a:rPr lang="en-US" sz="2800" b="1" dirty="0"/>
              <a:t>actual bus level</a:t>
            </a:r>
          </a:p>
        </p:txBody>
      </p:sp>
      <p:pic>
        <p:nvPicPr>
          <p:cNvPr id="140" name="Graphic 139" descr="Checkmark with solid fill">
            <a:extLst>
              <a:ext uri="{FF2B5EF4-FFF2-40B4-BE49-F238E27FC236}">
                <a16:creationId xmlns:a16="http://schemas.microsoft.com/office/drawing/2014/main" id="{3E723ED3-3FCC-B6C5-C07C-FB1E4872C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38451" y="2422067"/>
            <a:ext cx="460043" cy="460043"/>
          </a:xfrm>
          <a:prstGeom prst="rect">
            <a:avLst/>
          </a:prstGeom>
        </p:spPr>
      </p:pic>
      <p:pic>
        <p:nvPicPr>
          <p:cNvPr id="142" name="Graphic 141" descr="Checkmark with solid fill">
            <a:extLst>
              <a:ext uri="{FF2B5EF4-FFF2-40B4-BE49-F238E27FC236}">
                <a16:creationId xmlns:a16="http://schemas.microsoft.com/office/drawing/2014/main" id="{42B308BC-BEFF-A9F8-87CD-14E88C312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19485" y="3603044"/>
            <a:ext cx="460043" cy="460043"/>
          </a:xfrm>
          <a:prstGeom prst="rect">
            <a:avLst/>
          </a:prstGeom>
        </p:spPr>
      </p:pic>
      <p:pic>
        <p:nvPicPr>
          <p:cNvPr id="143" name="Graphic 142" descr="Checkmark with solid fill">
            <a:extLst>
              <a:ext uri="{FF2B5EF4-FFF2-40B4-BE49-F238E27FC236}">
                <a16:creationId xmlns:a16="http://schemas.microsoft.com/office/drawing/2014/main" id="{BC281C80-23B5-AB53-0A9D-7A406AA8A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33728" y="4745580"/>
            <a:ext cx="460043" cy="460043"/>
          </a:xfrm>
          <a:prstGeom prst="rect">
            <a:avLst/>
          </a:prstGeom>
        </p:spPr>
      </p:pic>
      <p:sp>
        <p:nvSpPr>
          <p:cNvPr id="68" name="Date Placeholder 67">
            <a:extLst>
              <a:ext uri="{FF2B5EF4-FFF2-40B4-BE49-F238E27FC236}">
                <a16:creationId xmlns:a16="http://schemas.microsoft.com/office/drawing/2014/main" id="{3C8F6C3D-9E5B-6823-AA65-1970A82F5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69" name="Footer Placeholder 68">
            <a:extLst>
              <a:ext uri="{FF2B5EF4-FFF2-40B4-BE49-F238E27FC236}">
                <a16:creationId xmlns:a16="http://schemas.microsoft.com/office/drawing/2014/main" id="{5E3D7BA5-AE68-55D1-F7C0-7B8D1E118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70" name="Slide Number Placeholder 69">
            <a:extLst>
              <a:ext uri="{FF2B5EF4-FFF2-40B4-BE49-F238E27FC236}">
                <a16:creationId xmlns:a16="http://schemas.microsoft.com/office/drawing/2014/main" id="{47C7F807-C012-CE11-1D93-4034328D4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498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52ED0-6060-F6E3-B2E7-CACA9BB4D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F1C1D-E6A6-5424-7458-69A2641ED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047750"/>
            <a:ext cx="5895975" cy="107632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dirty="0"/>
              <a:t>Brief CAN </a:t>
            </a:r>
            <a:r>
              <a:rPr lang="en-US" b="1" dirty="0"/>
              <a:t>history</a:t>
            </a:r>
            <a:endParaRPr lang="en-US" sz="1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8CD1788-1F6F-E977-EE2D-2C07EE0DCBCF}"/>
              </a:ext>
            </a:extLst>
          </p:cNvPr>
          <p:cNvSpPr txBox="1">
            <a:spLocks/>
          </p:cNvSpPr>
          <p:nvPr/>
        </p:nvSpPr>
        <p:spPr>
          <a:xfrm>
            <a:off x="6581774" y="2276476"/>
            <a:ext cx="4257676" cy="3314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u="sng" dirty="0"/>
              <a:t>1987</a:t>
            </a:r>
            <a:r>
              <a:rPr lang="en-US" sz="2000" dirty="0"/>
              <a:t>: First CAN controller chips (Intel 82526, Philips 82C200)</a:t>
            </a:r>
          </a:p>
          <a:p>
            <a:pPr marL="0" indent="0">
              <a:buNone/>
            </a:pPr>
            <a:r>
              <a:rPr lang="en-US" sz="2000" b="1" u="sng" dirty="0"/>
              <a:t>1993</a:t>
            </a:r>
            <a:r>
              <a:rPr lang="en-US" sz="2000" dirty="0"/>
              <a:t>: CAN is standardized in </a:t>
            </a:r>
            <a:r>
              <a:rPr lang="en-US" sz="2000" b="1" dirty="0"/>
              <a:t>ISO</a:t>
            </a:r>
            <a:r>
              <a:rPr lang="en-US" sz="2000" dirty="0"/>
              <a:t> </a:t>
            </a:r>
            <a:r>
              <a:rPr lang="en-US" sz="2000" b="1" dirty="0"/>
              <a:t>11898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000" b="1" u="sng" dirty="0"/>
              <a:t>2015</a:t>
            </a:r>
            <a:r>
              <a:rPr lang="en-US" sz="2000" dirty="0"/>
              <a:t>: The CAN FD protocol is standardized within ISO 11898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4C6F2D5-5328-BC90-55D9-45ABF922767D}"/>
              </a:ext>
            </a:extLst>
          </p:cNvPr>
          <p:cNvSpPr txBox="1">
            <a:spLocks/>
          </p:cNvSpPr>
          <p:nvPr/>
        </p:nvSpPr>
        <p:spPr>
          <a:xfrm>
            <a:off x="1519236" y="1981200"/>
            <a:ext cx="4257675" cy="4248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u="sng" dirty="0"/>
              <a:t>1986</a:t>
            </a:r>
            <a:r>
              <a:rPr lang="en-US" sz="2000" dirty="0"/>
              <a:t>: Bosch develops CAN protocol as a solution to traditional wiring</a:t>
            </a:r>
          </a:p>
          <a:p>
            <a:pPr marL="0" indent="0">
              <a:buNone/>
            </a:pPr>
            <a:r>
              <a:rPr lang="en-US" sz="2000" b="1" u="sng" dirty="0"/>
              <a:t>1991</a:t>
            </a:r>
            <a:r>
              <a:rPr lang="en-US" sz="2000" dirty="0"/>
              <a:t>: Bosch specification CAN 2.0  (CAN 2.0A: 11 bit, 2.0B: 29 bit)</a:t>
            </a:r>
          </a:p>
          <a:p>
            <a:pPr marL="0" indent="0">
              <a:buNone/>
            </a:pPr>
            <a:endParaRPr lang="en-US" sz="1600" b="1" dirty="0"/>
          </a:p>
          <a:p>
            <a:pPr marL="0" indent="0">
              <a:spcAft>
                <a:spcPts val="2400"/>
              </a:spcAft>
              <a:buNone/>
            </a:pPr>
            <a:r>
              <a:rPr lang="en-US" sz="2000" b="1" u="sng" dirty="0"/>
              <a:t>2012</a:t>
            </a:r>
            <a:r>
              <a:rPr lang="en-US" sz="2000" dirty="0"/>
              <a:t>: Bosch released the CAN FD 1.0</a:t>
            </a:r>
          </a:p>
          <a:p>
            <a:pPr marL="0" indent="0">
              <a:spcAft>
                <a:spcPts val="2400"/>
              </a:spcAft>
              <a:buNone/>
            </a:pPr>
            <a:r>
              <a:rPr lang="en-US" sz="2000" b="1" u="sng" dirty="0"/>
              <a:t>2016</a:t>
            </a:r>
            <a:r>
              <a:rPr lang="en-US" sz="2000" dirty="0"/>
              <a:t>: The physical CAN layer for data-rates up to 5 Mbit/s standardized in ISO 11898-2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02C37A8-884F-3D2C-9EA0-F378237EE166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6162675" y="1585913"/>
            <a:ext cx="0" cy="456723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318F4F1-6BF6-999F-4C1F-CC3A22279EB8}"/>
              </a:ext>
            </a:extLst>
          </p:cNvPr>
          <p:cNvSpPr txBox="1"/>
          <p:nvPr/>
        </p:nvSpPr>
        <p:spPr>
          <a:xfrm>
            <a:off x="6107952" y="6044682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time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FA38979-2230-E094-D245-67D7A2D68FEE}"/>
              </a:ext>
            </a:extLst>
          </p:cNvPr>
          <p:cNvCxnSpPr/>
          <p:nvPr/>
        </p:nvCxnSpPr>
        <p:spPr>
          <a:xfrm flipH="1">
            <a:off x="5760198" y="2209800"/>
            <a:ext cx="40247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4D617A0-C845-B8AF-D7CE-B108265B4BC3}"/>
              </a:ext>
            </a:extLst>
          </p:cNvPr>
          <p:cNvCxnSpPr/>
          <p:nvPr/>
        </p:nvCxnSpPr>
        <p:spPr>
          <a:xfrm flipH="1">
            <a:off x="6162675" y="2466975"/>
            <a:ext cx="40247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4BF808A-4BB2-F702-90CB-732B5AE9D4FB}"/>
              </a:ext>
            </a:extLst>
          </p:cNvPr>
          <p:cNvCxnSpPr/>
          <p:nvPr/>
        </p:nvCxnSpPr>
        <p:spPr>
          <a:xfrm flipH="1">
            <a:off x="5778034" y="3038475"/>
            <a:ext cx="40247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2BC6D53-B12B-4D03-2E3D-8E8E6503F9C7}"/>
              </a:ext>
            </a:extLst>
          </p:cNvPr>
          <p:cNvCxnSpPr/>
          <p:nvPr/>
        </p:nvCxnSpPr>
        <p:spPr>
          <a:xfrm flipH="1">
            <a:off x="6162674" y="3362325"/>
            <a:ext cx="40247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B2C5BDA-49EF-FA3A-8E86-EEC9C1952DDA}"/>
              </a:ext>
            </a:extLst>
          </p:cNvPr>
          <p:cNvCxnSpPr/>
          <p:nvPr/>
        </p:nvCxnSpPr>
        <p:spPr>
          <a:xfrm flipH="1">
            <a:off x="5760197" y="4562475"/>
            <a:ext cx="40247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8D52714-F13F-1449-C77A-D86DE619FB69}"/>
              </a:ext>
            </a:extLst>
          </p:cNvPr>
          <p:cNvCxnSpPr/>
          <p:nvPr/>
        </p:nvCxnSpPr>
        <p:spPr>
          <a:xfrm flipH="1">
            <a:off x="6162673" y="4895850"/>
            <a:ext cx="40247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AB322F8-81E2-4D09-DCDE-630DBD2B7766}"/>
              </a:ext>
            </a:extLst>
          </p:cNvPr>
          <p:cNvCxnSpPr/>
          <p:nvPr/>
        </p:nvCxnSpPr>
        <p:spPr>
          <a:xfrm flipH="1">
            <a:off x="5760196" y="5381625"/>
            <a:ext cx="40247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AD6A434-DFBB-AEA1-357D-84C26ACF5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E24C4A6-6BDB-73B6-4ADC-0CDC177D3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F6CACCE-A6E6-039C-5F48-81782C869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08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581D-EF13-5C98-D8A6-41E319D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arbitration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54AA-FACD-8398-D0B3-E91C8BBBC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859819"/>
            <a:ext cx="11649075" cy="5398105"/>
          </a:xfrm>
        </p:spPr>
        <p:txBody>
          <a:bodyPr>
            <a:normAutofit/>
          </a:bodyPr>
          <a:lstStyle/>
          <a:p>
            <a:r>
              <a:rPr lang="en-US" b="1" dirty="0"/>
              <a:t>Arbitration Example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36E847-F2F4-7C5E-CC5E-F831DB41C4C6}"/>
              </a:ext>
            </a:extLst>
          </p:cNvPr>
          <p:cNvSpPr/>
          <p:nvPr/>
        </p:nvSpPr>
        <p:spPr>
          <a:xfrm>
            <a:off x="4695370" y="185057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DACCD4-A001-FEE3-DC3D-0C1F5D0A6F24}"/>
              </a:ext>
            </a:extLst>
          </p:cNvPr>
          <p:cNvSpPr/>
          <p:nvPr/>
        </p:nvSpPr>
        <p:spPr>
          <a:xfrm>
            <a:off x="5258481" y="185057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595B80-965E-F9CC-C8D8-3AA5E326A70C}"/>
              </a:ext>
            </a:extLst>
          </p:cNvPr>
          <p:cNvSpPr/>
          <p:nvPr/>
        </p:nvSpPr>
        <p:spPr>
          <a:xfrm>
            <a:off x="5821591" y="1850573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EF7146-5ED9-0C69-498E-817926D2AC1C}"/>
              </a:ext>
            </a:extLst>
          </p:cNvPr>
          <p:cNvSpPr/>
          <p:nvPr/>
        </p:nvSpPr>
        <p:spPr>
          <a:xfrm>
            <a:off x="6328679" y="18505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53BF2B-F767-FF8C-2BD2-A5697FE2ABA6}"/>
              </a:ext>
            </a:extLst>
          </p:cNvPr>
          <p:cNvSpPr/>
          <p:nvPr/>
        </p:nvSpPr>
        <p:spPr>
          <a:xfrm>
            <a:off x="6891789" y="18505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7A76A1-6044-E6B7-3C13-D8FFFBE8752A}"/>
              </a:ext>
            </a:extLst>
          </p:cNvPr>
          <p:cNvSpPr/>
          <p:nvPr/>
        </p:nvSpPr>
        <p:spPr>
          <a:xfrm>
            <a:off x="7454900" y="185057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5FBA83-7391-3CBC-94D1-3D49002A54E6}"/>
              </a:ext>
            </a:extLst>
          </p:cNvPr>
          <p:cNvSpPr/>
          <p:nvPr/>
        </p:nvSpPr>
        <p:spPr>
          <a:xfrm>
            <a:off x="8018011" y="1850570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A48140-02A5-6023-9207-DAFD3E9F3550}"/>
              </a:ext>
            </a:extLst>
          </p:cNvPr>
          <p:cNvSpPr/>
          <p:nvPr/>
        </p:nvSpPr>
        <p:spPr>
          <a:xfrm>
            <a:off x="8525098" y="1850569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32AAB3-708E-2786-E23A-969630118102}"/>
              </a:ext>
            </a:extLst>
          </p:cNvPr>
          <p:cNvSpPr/>
          <p:nvPr/>
        </p:nvSpPr>
        <p:spPr>
          <a:xfrm>
            <a:off x="9088209" y="185057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EE9A0F-628C-ACDB-DE03-D980618A19EC}"/>
              </a:ext>
            </a:extLst>
          </p:cNvPr>
          <p:cNvSpPr/>
          <p:nvPr/>
        </p:nvSpPr>
        <p:spPr>
          <a:xfrm>
            <a:off x="9651319" y="1850570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0C3070-22D1-1F68-687D-FEAD888423E0}"/>
              </a:ext>
            </a:extLst>
          </p:cNvPr>
          <p:cNvSpPr/>
          <p:nvPr/>
        </p:nvSpPr>
        <p:spPr>
          <a:xfrm>
            <a:off x="10210916" y="1853166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276B94-2031-B27A-23DC-FFDD9C2589EF}"/>
              </a:ext>
            </a:extLst>
          </p:cNvPr>
          <p:cNvSpPr/>
          <p:nvPr/>
        </p:nvSpPr>
        <p:spPr>
          <a:xfrm>
            <a:off x="4139288" y="1850569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7F1EE4-62F7-6E54-CAA4-8A3BF03408D8}"/>
              </a:ext>
            </a:extLst>
          </p:cNvPr>
          <p:cNvCxnSpPr/>
          <p:nvPr/>
        </p:nvCxnSpPr>
        <p:spPr>
          <a:xfrm>
            <a:off x="3403600" y="1850569"/>
            <a:ext cx="73568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71572A-1280-0F5A-39B8-D306E7D51B33}"/>
              </a:ext>
            </a:extLst>
          </p:cNvPr>
          <p:cNvCxnSpPr/>
          <p:nvPr/>
        </p:nvCxnSpPr>
        <p:spPr>
          <a:xfrm>
            <a:off x="4139288" y="1850569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A217437-22CC-8300-45C8-45C8254B4F9F}"/>
              </a:ext>
            </a:extLst>
          </p:cNvPr>
          <p:cNvCxnSpPr>
            <a:cxnSpLocks/>
          </p:cNvCxnSpPr>
          <p:nvPr/>
        </p:nvCxnSpPr>
        <p:spPr>
          <a:xfrm>
            <a:off x="4139288" y="2425698"/>
            <a:ext cx="331561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BCD9B95-87BF-5F88-EF06-346D8450048E}"/>
              </a:ext>
            </a:extLst>
          </p:cNvPr>
          <p:cNvSpPr txBox="1"/>
          <p:nvPr/>
        </p:nvSpPr>
        <p:spPr>
          <a:xfrm>
            <a:off x="4153851" y="1378339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SOF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83E035-30B1-4B17-B731-9BBAA1100561}"/>
              </a:ext>
            </a:extLst>
          </p:cNvPr>
          <p:cNvSpPr txBox="1"/>
          <p:nvPr/>
        </p:nvSpPr>
        <p:spPr>
          <a:xfrm>
            <a:off x="6610234" y="1075806"/>
            <a:ext cx="2120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Identifier (11-bits)</a:t>
            </a: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856361C0-6BDD-2FFD-6772-1313ED01F606}"/>
              </a:ext>
            </a:extLst>
          </p:cNvPr>
          <p:cNvSpPr/>
          <p:nvPr/>
        </p:nvSpPr>
        <p:spPr>
          <a:xfrm rot="5400000">
            <a:off x="7573630" y="-1411647"/>
            <a:ext cx="317500" cy="6047138"/>
          </a:xfrm>
          <a:prstGeom prst="leftBrace">
            <a:avLst>
              <a:gd name="adj1" fmla="val 24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B7CEEA-7A6B-F659-DDCF-B3E519BA62A0}"/>
              </a:ext>
            </a:extLst>
          </p:cNvPr>
          <p:cNvSpPr txBox="1"/>
          <p:nvPr/>
        </p:nvSpPr>
        <p:spPr>
          <a:xfrm>
            <a:off x="409368" y="1770672"/>
            <a:ext cx="13885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Node B</a:t>
            </a:r>
          </a:p>
          <a:p>
            <a:pPr algn="ctr"/>
            <a:r>
              <a:rPr lang="en-US" sz="2400" dirty="0"/>
              <a:t>Msg </a:t>
            </a:r>
            <a:r>
              <a:rPr lang="en-US" sz="2400" b="1" dirty="0"/>
              <a:t>0x35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0B05042-304F-F203-E26A-BB3B728E0A63}"/>
              </a:ext>
            </a:extLst>
          </p:cNvPr>
          <p:cNvSpPr/>
          <p:nvPr/>
        </p:nvSpPr>
        <p:spPr>
          <a:xfrm>
            <a:off x="2184400" y="1993900"/>
            <a:ext cx="1041400" cy="4317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4A3729-665A-E552-C40A-C0E4A9BD0F2A}"/>
              </a:ext>
            </a:extLst>
          </p:cNvPr>
          <p:cNvSpPr/>
          <p:nvPr/>
        </p:nvSpPr>
        <p:spPr>
          <a:xfrm>
            <a:off x="4711762" y="3021777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32DA9E1-1245-F1F7-6BBF-346E807E20E6}"/>
              </a:ext>
            </a:extLst>
          </p:cNvPr>
          <p:cNvSpPr/>
          <p:nvPr/>
        </p:nvSpPr>
        <p:spPr>
          <a:xfrm>
            <a:off x="5274873" y="3021776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7BAB36-5864-F97C-F8CD-952531A8E618}"/>
              </a:ext>
            </a:extLst>
          </p:cNvPr>
          <p:cNvSpPr/>
          <p:nvPr/>
        </p:nvSpPr>
        <p:spPr>
          <a:xfrm>
            <a:off x="5837983" y="302177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ED9AF9F-01E2-2CFE-B103-158ED138949D}"/>
              </a:ext>
            </a:extLst>
          </p:cNvPr>
          <p:cNvSpPr/>
          <p:nvPr/>
        </p:nvSpPr>
        <p:spPr>
          <a:xfrm>
            <a:off x="6345071" y="302177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CC8155-C87A-8075-964D-9ADBF29589B7}"/>
              </a:ext>
            </a:extLst>
          </p:cNvPr>
          <p:cNvSpPr/>
          <p:nvPr/>
        </p:nvSpPr>
        <p:spPr>
          <a:xfrm>
            <a:off x="6908181" y="302177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E64AF68-69FA-7985-8C59-A57023BEF1EB}"/>
              </a:ext>
            </a:extLst>
          </p:cNvPr>
          <p:cNvSpPr/>
          <p:nvPr/>
        </p:nvSpPr>
        <p:spPr>
          <a:xfrm>
            <a:off x="7471292" y="3021773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459A7D8-722B-D082-C29C-12D8EAEA22D2}"/>
              </a:ext>
            </a:extLst>
          </p:cNvPr>
          <p:cNvSpPr/>
          <p:nvPr/>
        </p:nvSpPr>
        <p:spPr>
          <a:xfrm>
            <a:off x="8034403" y="30217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2A45AB7-F7E9-5DB6-1E1B-54A232CF05F5}"/>
              </a:ext>
            </a:extLst>
          </p:cNvPr>
          <p:cNvSpPr/>
          <p:nvPr/>
        </p:nvSpPr>
        <p:spPr>
          <a:xfrm>
            <a:off x="8541490" y="302177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9617E57-EB50-F7E6-885A-BA2AA853CD2F}"/>
              </a:ext>
            </a:extLst>
          </p:cNvPr>
          <p:cNvSpPr/>
          <p:nvPr/>
        </p:nvSpPr>
        <p:spPr>
          <a:xfrm>
            <a:off x="9104601" y="3021773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23BE24C-D3FF-B049-4976-B9CAC11F8795}"/>
              </a:ext>
            </a:extLst>
          </p:cNvPr>
          <p:cNvSpPr/>
          <p:nvPr/>
        </p:nvSpPr>
        <p:spPr>
          <a:xfrm>
            <a:off x="9667711" y="30217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478D771-1D9E-F1FB-180F-459550D91BAB}"/>
              </a:ext>
            </a:extLst>
          </p:cNvPr>
          <p:cNvSpPr/>
          <p:nvPr/>
        </p:nvSpPr>
        <p:spPr>
          <a:xfrm>
            <a:off x="10227308" y="3024368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AD7A6C2-2F32-D41E-2836-6C399D19CE4A}"/>
              </a:ext>
            </a:extLst>
          </p:cNvPr>
          <p:cNvSpPr/>
          <p:nvPr/>
        </p:nvSpPr>
        <p:spPr>
          <a:xfrm>
            <a:off x="4155680" y="302177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D4E3BE6-2247-9FC2-CD7C-4FED3168E1E5}"/>
              </a:ext>
            </a:extLst>
          </p:cNvPr>
          <p:cNvCxnSpPr>
            <a:cxnSpLocks/>
          </p:cNvCxnSpPr>
          <p:nvPr/>
        </p:nvCxnSpPr>
        <p:spPr>
          <a:xfrm>
            <a:off x="3419992" y="3021771"/>
            <a:ext cx="73568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A13D460-617C-92A5-FCB7-0AC16C65DB63}"/>
              </a:ext>
            </a:extLst>
          </p:cNvPr>
          <p:cNvCxnSpPr>
            <a:cxnSpLocks/>
          </p:cNvCxnSpPr>
          <p:nvPr/>
        </p:nvCxnSpPr>
        <p:spPr>
          <a:xfrm>
            <a:off x="4155680" y="3021771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7606BE2-5DF3-F0A9-DD9D-C709B485C5CB}"/>
              </a:ext>
            </a:extLst>
          </p:cNvPr>
          <p:cNvCxnSpPr>
            <a:cxnSpLocks/>
          </p:cNvCxnSpPr>
          <p:nvPr/>
        </p:nvCxnSpPr>
        <p:spPr>
          <a:xfrm>
            <a:off x="4155680" y="3596900"/>
            <a:ext cx="328881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9AA2751-E95B-4CC0-2CD0-74A3F0B2DB39}"/>
              </a:ext>
            </a:extLst>
          </p:cNvPr>
          <p:cNvSpPr txBox="1"/>
          <p:nvPr/>
        </p:nvSpPr>
        <p:spPr>
          <a:xfrm>
            <a:off x="342404" y="2941874"/>
            <a:ext cx="1555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Node C</a:t>
            </a:r>
          </a:p>
          <a:p>
            <a:pPr algn="ctr"/>
            <a:r>
              <a:rPr lang="en-US" sz="2400" dirty="0"/>
              <a:t>Msg </a:t>
            </a:r>
            <a:r>
              <a:rPr lang="en-US" sz="2400" b="1" dirty="0"/>
              <a:t>0x26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26B1BA9A-88A6-39EB-980A-FF6CA8401173}"/>
              </a:ext>
            </a:extLst>
          </p:cNvPr>
          <p:cNvSpPr/>
          <p:nvPr/>
        </p:nvSpPr>
        <p:spPr>
          <a:xfrm>
            <a:off x="2200792" y="3165102"/>
            <a:ext cx="1041400" cy="4317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ACC3102-F25C-86A4-C747-9B7060F4C2B8}"/>
              </a:ext>
            </a:extLst>
          </p:cNvPr>
          <p:cNvSpPr/>
          <p:nvPr/>
        </p:nvSpPr>
        <p:spPr>
          <a:xfrm>
            <a:off x="4695370" y="4154870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972E7D9-4E55-B800-B078-44E656A50E38}"/>
              </a:ext>
            </a:extLst>
          </p:cNvPr>
          <p:cNvSpPr/>
          <p:nvPr/>
        </p:nvSpPr>
        <p:spPr>
          <a:xfrm>
            <a:off x="5258481" y="4154869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988F203-5898-4CDB-5CBC-31B22EAE6A45}"/>
              </a:ext>
            </a:extLst>
          </p:cNvPr>
          <p:cNvSpPr/>
          <p:nvPr/>
        </p:nvSpPr>
        <p:spPr>
          <a:xfrm>
            <a:off x="5821591" y="4154868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FAA8F60-333A-A9EA-2438-F10D1689431F}"/>
              </a:ext>
            </a:extLst>
          </p:cNvPr>
          <p:cNvSpPr/>
          <p:nvPr/>
        </p:nvSpPr>
        <p:spPr>
          <a:xfrm>
            <a:off x="6328679" y="4154867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024EE1-47E1-14B7-A075-82F2A9D893FD}"/>
              </a:ext>
            </a:extLst>
          </p:cNvPr>
          <p:cNvSpPr/>
          <p:nvPr/>
        </p:nvSpPr>
        <p:spPr>
          <a:xfrm>
            <a:off x="6891789" y="4154867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D98C5AB-CB20-7008-3545-F1C2CD3A0E0B}"/>
              </a:ext>
            </a:extLst>
          </p:cNvPr>
          <p:cNvSpPr/>
          <p:nvPr/>
        </p:nvSpPr>
        <p:spPr>
          <a:xfrm>
            <a:off x="7454900" y="4154866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6D9C4DD-DB5F-1893-15ED-D8E18E1732B7}"/>
              </a:ext>
            </a:extLst>
          </p:cNvPr>
          <p:cNvSpPr/>
          <p:nvPr/>
        </p:nvSpPr>
        <p:spPr>
          <a:xfrm>
            <a:off x="8018011" y="415486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E193FBE-B4E7-2E70-A1BE-A38A6A7C361A}"/>
              </a:ext>
            </a:extLst>
          </p:cNvPr>
          <p:cNvSpPr/>
          <p:nvPr/>
        </p:nvSpPr>
        <p:spPr>
          <a:xfrm>
            <a:off x="8525098" y="415486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6060264-E883-6962-4DA9-A8568F396AE8}"/>
              </a:ext>
            </a:extLst>
          </p:cNvPr>
          <p:cNvSpPr/>
          <p:nvPr/>
        </p:nvSpPr>
        <p:spPr>
          <a:xfrm>
            <a:off x="9088209" y="4154866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CE06457-FC2E-9AE1-53C0-39793E25B2B7}"/>
              </a:ext>
            </a:extLst>
          </p:cNvPr>
          <p:cNvSpPr/>
          <p:nvPr/>
        </p:nvSpPr>
        <p:spPr>
          <a:xfrm>
            <a:off x="9651319" y="415486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3FD3A29-8C2D-9C82-C120-1A30EEA2FA53}"/>
              </a:ext>
            </a:extLst>
          </p:cNvPr>
          <p:cNvSpPr/>
          <p:nvPr/>
        </p:nvSpPr>
        <p:spPr>
          <a:xfrm>
            <a:off x="10210916" y="415746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FA2DA3B-0E34-61D1-A324-E73126636D80}"/>
              </a:ext>
            </a:extLst>
          </p:cNvPr>
          <p:cNvSpPr/>
          <p:nvPr/>
        </p:nvSpPr>
        <p:spPr>
          <a:xfrm>
            <a:off x="4139288" y="415486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A5C74DC-92B1-2CD2-85C6-0FEDB227E2D9}"/>
              </a:ext>
            </a:extLst>
          </p:cNvPr>
          <p:cNvCxnSpPr>
            <a:cxnSpLocks/>
          </p:cNvCxnSpPr>
          <p:nvPr/>
        </p:nvCxnSpPr>
        <p:spPr>
          <a:xfrm>
            <a:off x="3403600" y="4154864"/>
            <a:ext cx="73568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439175D-FBAB-791E-41E8-4F103BEDA149}"/>
              </a:ext>
            </a:extLst>
          </p:cNvPr>
          <p:cNvCxnSpPr>
            <a:cxnSpLocks/>
          </p:cNvCxnSpPr>
          <p:nvPr/>
        </p:nvCxnSpPr>
        <p:spPr>
          <a:xfrm>
            <a:off x="4139288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ECA8EDA-C41A-A5FD-BCDF-9B1B39BB8329}"/>
              </a:ext>
            </a:extLst>
          </p:cNvPr>
          <p:cNvCxnSpPr>
            <a:cxnSpLocks/>
          </p:cNvCxnSpPr>
          <p:nvPr/>
        </p:nvCxnSpPr>
        <p:spPr>
          <a:xfrm>
            <a:off x="4139288" y="4729993"/>
            <a:ext cx="113558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FDBF7699-76F9-61C4-429D-D1B2E162402B}"/>
              </a:ext>
            </a:extLst>
          </p:cNvPr>
          <p:cNvSpPr txBox="1"/>
          <p:nvPr/>
        </p:nvSpPr>
        <p:spPr>
          <a:xfrm>
            <a:off x="326012" y="4074967"/>
            <a:ext cx="1555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Node D</a:t>
            </a:r>
          </a:p>
          <a:p>
            <a:pPr algn="ctr"/>
            <a:r>
              <a:rPr lang="en-US" sz="2400" dirty="0"/>
              <a:t>Msg </a:t>
            </a:r>
            <a:r>
              <a:rPr lang="en-US" sz="2400" b="1" dirty="0"/>
              <a:t>0x343</a:t>
            </a: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A6DF2733-BABC-7592-5C8D-5997D643E8B8}"/>
              </a:ext>
            </a:extLst>
          </p:cNvPr>
          <p:cNvSpPr/>
          <p:nvPr/>
        </p:nvSpPr>
        <p:spPr>
          <a:xfrm>
            <a:off x="2184400" y="4298195"/>
            <a:ext cx="1041400" cy="4317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0B6F378-3F5A-A4F6-C70C-948D15EE3A25}"/>
              </a:ext>
            </a:extLst>
          </p:cNvPr>
          <p:cNvSpPr txBox="1"/>
          <p:nvPr/>
        </p:nvSpPr>
        <p:spPr>
          <a:xfrm>
            <a:off x="342404" y="5340558"/>
            <a:ext cx="1555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Actual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Bus Level</a:t>
            </a:r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EEF20F0C-80CF-5EF4-15C2-F949040E90F2}"/>
              </a:ext>
            </a:extLst>
          </p:cNvPr>
          <p:cNvSpPr/>
          <p:nvPr/>
        </p:nvSpPr>
        <p:spPr>
          <a:xfrm>
            <a:off x="2200792" y="5563786"/>
            <a:ext cx="1041400" cy="43179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837468B-9201-C631-9CE1-468096C97BEC}"/>
              </a:ext>
            </a:extLst>
          </p:cNvPr>
          <p:cNvCxnSpPr/>
          <p:nvPr/>
        </p:nvCxnSpPr>
        <p:spPr>
          <a:xfrm>
            <a:off x="8525098" y="2422067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2DA7135-75F2-5FA2-0B56-F2548FC01774}"/>
              </a:ext>
            </a:extLst>
          </p:cNvPr>
          <p:cNvCxnSpPr/>
          <p:nvPr/>
        </p:nvCxnSpPr>
        <p:spPr>
          <a:xfrm>
            <a:off x="9651319" y="2422067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18E7688-5F30-850F-39BF-B15F76A8FA8C}"/>
              </a:ext>
            </a:extLst>
          </p:cNvPr>
          <p:cNvCxnSpPr>
            <a:cxnSpLocks/>
          </p:cNvCxnSpPr>
          <p:nvPr/>
        </p:nvCxnSpPr>
        <p:spPr>
          <a:xfrm>
            <a:off x="7446704" y="1850569"/>
            <a:ext cx="1094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6747FEB-515E-892B-1586-044DAFBC0DA3}"/>
              </a:ext>
            </a:extLst>
          </p:cNvPr>
          <p:cNvCxnSpPr/>
          <p:nvPr/>
        </p:nvCxnSpPr>
        <p:spPr>
          <a:xfrm>
            <a:off x="9081180" y="1850569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BFAF5FF-97C0-F588-0DEC-B7D014CF1536}"/>
              </a:ext>
            </a:extLst>
          </p:cNvPr>
          <p:cNvCxnSpPr/>
          <p:nvPr/>
        </p:nvCxnSpPr>
        <p:spPr>
          <a:xfrm>
            <a:off x="10214430" y="1859638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B4EDE84F-A563-DE1D-118B-0AEC52708731}"/>
              </a:ext>
            </a:extLst>
          </p:cNvPr>
          <p:cNvCxnSpPr>
            <a:cxnSpLocks/>
          </p:cNvCxnSpPr>
          <p:nvPr/>
        </p:nvCxnSpPr>
        <p:spPr>
          <a:xfrm>
            <a:off x="7471292" y="18469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1830516-A11A-6A62-A783-AD539F8F5475}"/>
              </a:ext>
            </a:extLst>
          </p:cNvPr>
          <p:cNvCxnSpPr>
            <a:cxnSpLocks/>
          </p:cNvCxnSpPr>
          <p:nvPr/>
        </p:nvCxnSpPr>
        <p:spPr>
          <a:xfrm>
            <a:off x="8522887" y="18469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F33612C0-42B5-7E69-D3CC-21022548349A}"/>
              </a:ext>
            </a:extLst>
          </p:cNvPr>
          <p:cNvCxnSpPr>
            <a:cxnSpLocks/>
          </p:cNvCxnSpPr>
          <p:nvPr/>
        </p:nvCxnSpPr>
        <p:spPr>
          <a:xfrm>
            <a:off x="9081180" y="18596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BE52A42-A56E-906B-C501-81C067749CC3}"/>
              </a:ext>
            </a:extLst>
          </p:cNvPr>
          <p:cNvCxnSpPr>
            <a:cxnSpLocks/>
          </p:cNvCxnSpPr>
          <p:nvPr/>
        </p:nvCxnSpPr>
        <p:spPr>
          <a:xfrm>
            <a:off x="9651319" y="18596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6DE0BB9-92F1-250B-A41E-642A3C81B0C6}"/>
              </a:ext>
            </a:extLst>
          </p:cNvPr>
          <p:cNvCxnSpPr>
            <a:cxnSpLocks/>
          </p:cNvCxnSpPr>
          <p:nvPr/>
        </p:nvCxnSpPr>
        <p:spPr>
          <a:xfrm>
            <a:off x="10227308" y="18469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ABBE917-CA49-DEEB-D9CB-83D1CAD45BA8}"/>
              </a:ext>
            </a:extLst>
          </p:cNvPr>
          <p:cNvCxnSpPr>
            <a:cxnSpLocks/>
          </p:cNvCxnSpPr>
          <p:nvPr/>
        </p:nvCxnSpPr>
        <p:spPr>
          <a:xfrm>
            <a:off x="7444493" y="3021771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3EFAFB1-5CE5-5C03-52D7-65D9093CFBB3}"/>
              </a:ext>
            </a:extLst>
          </p:cNvPr>
          <p:cNvCxnSpPr>
            <a:cxnSpLocks/>
          </p:cNvCxnSpPr>
          <p:nvPr/>
        </p:nvCxnSpPr>
        <p:spPr>
          <a:xfrm>
            <a:off x="8034403" y="3021771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ECEDB69-A779-0651-2D5C-25ED58980630}"/>
              </a:ext>
            </a:extLst>
          </p:cNvPr>
          <p:cNvCxnSpPr>
            <a:cxnSpLocks/>
          </p:cNvCxnSpPr>
          <p:nvPr/>
        </p:nvCxnSpPr>
        <p:spPr>
          <a:xfrm>
            <a:off x="9081180" y="3021771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7B2BCC3-BC4C-5350-2141-2CCD22790A35}"/>
              </a:ext>
            </a:extLst>
          </p:cNvPr>
          <p:cNvCxnSpPr>
            <a:cxnSpLocks/>
          </p:cNvCxnSpPr>
          <p:nvPr/>
        </p:nvCxnSpPr>
        <p:spPr>
          <a:xfrm>
            <a:off x="10207401" y="3021771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8B907B24-823B-59F5-57C3-D1FFDCC1560F}"/>
              </a:ext>
            </a:extLst>
          </p:cNvPr>
          <p:cNvCxnSpPr>
            <a:cxnSpLocks/>
          </p:cNvCxnSpPr>
          <p:nvPr/>
        </p:nvCxnSpPr>
        <p:spPr>
          <a:xfrm>
            <a:off x="5274873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7B6FAC-4A04-3278-FFE7-16107B4C2C18}"/>
              </a:ext>
            </a:extLst>
          </p:cNvPr>
          <p:cNvCxnSpPr>
            <a:cxnSpLocks/>
          </p:cNvCxnSpPr>
          <p:nvPr/>
        </p:nvCxnSpPr>
        <p:spPr>
          <a:xfrm>
            <a:off x="6326468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E4F42B96-B89B-D32C-A0EE-328BA0B9D7D5}"/>
              </a:ext>
            </a:extLst>
          </p:cNvPr>
          <p:cNvCxnSpPr>
            <a:cxnSpLocks/>
          </p:cNvCxnSpPr>
          <p:nvPr/>
        </p:nvCxnSpPr>
        <p:spPr>
          <a:xfrm>
            <a:off x="6908181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ABEA33A-9DBF-0BD8-219D-A8E13059650D}"/>
              </a:ext>
            </a:extLst>
          </p:cNvPr>
          <p:cNvCxnSpPr>
            <a:cxnSpLocks/>
          </p:cNvCxnSpPr>
          <p:nvPr/>
        </p:nvCxnSpPr>
        <p:spPr>
          <a:xfrm>
            <a:off x="7471292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4D116D6-5B21-5E33-8BAD-802BE64F2E37}"/>
              </a:ext>
            </a:extLst>
          </p:cNvPr>
          <p:cNvCxnSpPr>
            <a:cxnSpLocks/>
          </p:cNvCxnSpPr>
          <p:nvPr/>
        </p:nvCxnSpPr>
        <p:spPr>
          <a:xfrm>
            <a:off x="9667711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2ABD01E3-16C7-6978-C50E-F7B0B001CD28}"/>
              </a:ext>
            </a:extLst>
          </p:cNvPr>
          <p:cNvCxnSpPr/>
          <p:nvPr/>
        </p:nvCxnSpPr>
        <p:spPr>
          <a:xfrm>
            <a:off x="7478321" y="3030840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1DD128C3-07A5-75FE-45F8-B710D696BE5D}"/>
              </a:ext>
            </a:extLst>
          </p:cNvPr>
          <p:cNvCxnSpPr>
            <a:cxnSpLocks/>
          </p:cNvCxnSpPr>
          <p:nvPr/>
        </p:nvCxnSpPr>
        <p:spPr>
          <a:xfrm>
            <a:off x="10234337" y="3596069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F5E647A-C8B0-67FE-F4E2-D8E88AB55E51}"/>
              </a:ext>
            </a:extLst>
          </p:cNvPr>
          <p:cNvCxnSpPr>
            <a:cxnSpLocks/>
          </p:cNvCxnSpPr>
          <p:nvPr/>
        </p:nvCxnSpPr>
        <p:spPr>
          <a:xfrm>
            <a:off x="6326468" y="4729993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1C2BA651-C7FB-A46D-B31F-708DA3BD382B}"/>
              </a:ext>
            </a:extLst>
          </p:cNvPr>
          <p:cNvCxnSpPr>
            <a:cxnSpLocks/>
          </p:cNvCxnSpPr>
          <p:nvPr/>
        </p:nvCxnSpPr>
        <p:spPr>
          <a:xfrm>
            <a:off x="6882550" y="4154864"/>
            <a:ext cx="59577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3058AF5-035E-0512-5AE1-F067C31D6678}"/>
              </a:ext>
            </a:extLst>
          </p:cNvPr>
          <p:cNvCxnSpPr>
            <a:cxnSpLocks/>
          </p:cNvCxnSpPr>
          <p:nvPr/>
        </p:nvCxnSpPr>
        <p:spPr>
          <a:xfrm>
            <a:off x="7454900" y="4727548"/>
            <a:ext cx="2212811" cy="244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DA321DE-769B-B34B-E6EE-A55D05889446}"/>
              </a:ext>
            </a:extLst>
          </p:cNvPr>
          <p:cNvCxnSpPr>
            <a:cxnSpLocks/>
          </p:cNvCxnSpPr>
          <p:nvPr/>
        </p:nvCxnSpPr>
        <p:spPr>
          <a:xfrm flipV="1">
            <a:off x="9656652" y="4148826"/>
            <a:ext cx="1115556" cy="316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D6E720C-AFCC-6E01-F46E-D5FA1CFB2F5B}"/>
              </a:ext>
            </a:extLst>
          </p:cNvPr>
          <p:cNvCxnSpPr>
            <a:cxnSpLocks/>
          </p:cNvCxnSpPr>
          <p:nvPr/>
        </p:nvCxnSpPr>
        <p:spPr>
          <a:xfrm>
            <a:off x="5258481" y="4151987"/>
            <a:ext cx="1087241" cy="54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01C89357-E2D2-E57F-6A7B-D0CAE97665E7}"/>
              </a:ext>
            </a:extLst>
          </p:cNvPr>
          <p:cNvCxnSpPr>
            <a:cxnSpLocks/>
          </p:cNvCxnSpPr>
          <p:nvPr/>
        </p:nvCxnSpPr>
        <p:spPr>
          <a:xfrm>
            <a:off x="8023383" y="3603522"/>
            <a:ext cx="1087241" cy="54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ABC404A-A8EF-FEB4-4696-8BAA9745399B}"/>
              </a:ext>
            </a:extLst>
          </p:cNvPr>
          <p:cNvCxnSpPr>
            <a:cxnSpLocks/>
          </p:cNvCxnSpPr>
          <p:nvPr/>
        </p:nvCxnSpPr>
        <p:spPr>
          <a:xfrm>
            <a:off x="9068066" y="3028244"/>
            <a:ext cx="115321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Graphic 139" descr="Checkmark with solid fill">
            <a:extLst>
              <a:ext uri="{FF2B5EF4-FFF2-40B4-BE49-F238E27FC236}">
                <a16:creationId xmlns:a16="http://schemas.microsoft.com/office/drawing/2014/main" id="{3E723ED3-3FCC-B6C5-C07C-FB1E4872C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38451" y="2422067"/>
            <a:ext cx="460043" cy="460043"/>
          </a:xfrm>
          <a:prstGeom prst="rect">
            <a:avLst/>
          </a:prstGeom>
        </p:spPr>
      </p:pic>
      <p:pic>
        <p:nvPicPr>
          <p:cNvPr id="142" name="Graphic 141" descr="Checkmark with solid fill">
            <a:extLst>
              <a:ext uri="{FF2B5EF4-FFF2-40B4-BE49-F238E27FC236}">
                <a16:creationId xmlns:a16="http://schemas.microsoft.com/office/drawing/2014/main" id="{42B308BC-BEFF-A9F8-87CD-14E88C312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19485" y="3603044"/>
            <a:ext cx="460043" cy="460043"/>
          </a:xfrm>
          <a:prstGeom prst="rect">
            <a:avLst/>
          </a:prstGeom>
        </p:spPr>
      </p:pic>
      <p:pic>
        <p:nvPicPr>
          <p:cNvPr id="143" name="Graphic 142" descr="Checkmark with solid fill">
            <a:extLst>
              <a:ext uri="{FF2B5EF4-FFF2-40B4-BE49-F238E27FC236}">
                <a16:creationId xmlns:a16="http://schemas.microsoft.com/office/drawing/2014/main" id="{BC281C80-23B5-AB53-0A9D-7A406AA8A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33728" y="4745580"/>
            <a:ext cx="460043" cy="460043"/>
          </a:xfrm>
          <a:prstGeom prst="rect">
            <a:avLst/>
          </a:prstGeom>
        </p:spPr>
      </p:pic>
      <p:pic>
        <p:nvPicPr>
          <p:cNvPr id="68" name="Graphic 67" descr="Checkmark with solid fill">
            <a:extLst>
              <a:ext uri="{FF2B5EF4-FFF2-40B4-BE49-F238E27FC236}">
                <a16:creationId xmlns:a16="http://schemas.microsoft.com/office/drawing/2014/main" id="{85AE3A88-4E47-85E7-B9A4-ECF8F2346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1121" y="2428581"/>
            <a:ext cx="460043" cy="460043"/>
          </a:xfrm>
          <a:prstGeom prst="rect">
            <a:avLst/>
          </a:prstGeom>
        </p:spPr>
      </p:pic>
      <p:pic>
        <p:nvPicPr>
          <p:cNvPr id="69" name="Graphic 68" descr="Checkmark with solid fill">
            <a:extLst>
              <a:ext uri="{FF2B5EF4-FFF2-40B4-BE49-F238E27FC236}">
                <a16:creationId xmlns:a16="http://schemas.microsoft.com/office/drawing/2014/main" id="{8522162A-42EB-73F0-15F4-0CBA7EF9D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2155" y="3609558"/>
            <a:ext cx="460043" cy="460043"/>
          </a:xfrm>
          <a:prstGeom prst="rect">
            <a:avLst/>
          </a:prstGeom>
        </p:spPr>
      </p:pic>
      <p:pic>
        <p:nvPicPr>
          <p:cNvPr id="70" name="Graphic 69" descr="Close with solid fill">
            <a:extLst>
              <a:ext uri="{FF2B5EF4-FFF2-40B4-BE49-F238E27FC236}">
                <a16:creationId xmlns:a16="http://schemas.microsoft.com/office/drawing/2014/main" id="{D5C53E2D-48D9-CE32-E030-A096AB50D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0020" y="4750049"/>
            <a:ext cx="455724" cy="455724"/>
          </a:xfrm>
          <a:prstGeom prst="rect">
            <a:avLst/>
          </a:prstGeom>
        </p:spPr>
      </p:pic>
      <p:sp>
        <p:nvSpPr>
          <p:cNvPr id="154" name="Rectangle 153">
            <a:extLst>
              <a:ext uri="{FF2B5EF4-FFF2-40B4-BE49-F238E27FC236}">
                <a16:creationId xmlns:a16="http://schemas.microsoft.com/office/drawing/2014/main" id="{FFFCF2C9-CA71-2174-7311-663D3C6CB1CE}"/>
              </a:ext>
            </a:extLst>
          </p:cNvPr>
          <p:cNvSpPr/>
          <p:nvPr/>
        </p:nvSpPr>
        <p:spPr>
          <a:xfrm>
            <a:off x="4677292" y="5435078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63DDD838-225A-70CC-B07D-358BA4A9F7DB}"/>
              </a:ext>
            </a:extLst>
          </p:cNvPr>
          <p:cNvSpPr/>
          <p:nvPr/>
        </p:nvSpPr>
        <p:spPr>
          <a:xfrm>
            <a:off x="5240403" y="5435077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D31B6F3F-0076-D7BE-CB50-0ED8B7B92F0C}"/>
              </a:ext>
            </a:extLst>
          </p:cNvPr>
          <p:cNvSpPr/>
          <p:nvPr/>
        </p:nvSpPr>
        <p:spPr>
          <a:xfrm>
            <a:off x="5803513" y="5435076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0E64F5D5-4563-20CF-860E-8E84F23EF8BA}"/>
              </a:ext>
            </a:extLst>
          </p:cNvPr>
          <p:cNvSpPr/>
          <p:nvPr/>
        </p:nvSpPr>
        <p:spPr>
          <a:xfrm>
            <a:off x="6310601" y="543507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3D6738E3-0666-673C-41ED-740C748740FE}"/>
              </a:ext>
            </a:extLst>
          </p:cNvPr>
          <p:cNvSpPr/>
          <p:nvPr/>
        </p:nvSpPr>
        <p:spPr>
          <a:xfrm>
            <a:off x="6873711" y="543507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00820AB2-DD34-70AC-EC39-351AB3E4E1A6}"/>
              </a:ext>
            </a:extLst>
          </p:cNvPr>
          <p:cNvSpPr/>
          <p:nvPr/>
        </p:nvSpPr>
        <p:spPr>
          <a:xfrm>
            <a:off x="7436822" y="543507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48CF6014-44B7-9415-2A44-44845ECA27A6}"/>
              </a:ext>
            </a:extLst>
          </p:cNvPr>
          <p:cNvSpPr/>
          <p:nvPr/>
        </p:nvSpPr>
        <p:spPr>
          <a:xfrm>
            <a:off x="7999933" y="5435073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56579505-F7E7-6FE9-9B59-53E757344A26}"/>
              </a:ext>
            </a:extLst>
          </p:cNvPr>
          <p:cNvSpPr/>
          <p:nvPr/>
        </p:nvSpPr>
        <p:spPr>
          <a:xfrm>
            <a:off x="8507020" y="54350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1BF5C997-388A-FF93-ACAD-EC6417728113}"/>
              </a:ext>
            </a:extLst>
          </p:cNvPr>
          <p:cNvSpPr/>
          <p:nvPr/>
        </p:nvSpPr>
        <p:spPr>
          <a:xfrm>
            <a:off x="9070131" y="543507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E45D1975-483A-66FA-AA1D-B70AA7BBDBC2}"/>
              </a:ext>
            </a:extLst>
          </p:cNvPr>
          <p:cNvSpPr/>
          <p:nvPr/>
        </p:nvSpPr>
        <p:spPr>
          <a:xfrm>
            <a:off x="9633241" y="5435073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1F489F7-274A-4C9D-1921-2A577178784A}"/>
              </a:ext>
            </a:extLst>
          </p:cNvPr>
          <p:cNvSpPr/>
          <p:nvPr/>
        </p:nvSpPr>
        <p:spPr>
          <a:xfrm>
            <a:off x="10192838" y="5437669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3C2CAFC0-8C71-70F6-2E8D-994B4DE88E06}"/>
              </a:ext>
            </a:extLst>
          </p:cNvPr>
          <p:cNvSpPr/>
          <p:nvPr/>
        </p:nvSpPr>
        <p:spPr>
          <a:xfrm>
            <a:off x="4121210" y="54350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A09A420E-7CD5-A675-DCB0-0B8D6EA10303}"/>
              </a:ext>
            </a:extLst>
          </p:cNvPr>
          <p:cNvCxnSpPr>
            <a:cxnSpLocks/>
          </p:cNvCxnSpPr>
          <p:nvPr/>
        </p:nvCxnSpPr>
        <p:spPr>
          <a:xfrm>
            <a:off x="3385522" y="5435072"/>
            <a:ext cx="73568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4AF00D8-B2C3-1A67-19CC-74AFE9924E59}"/>
              </a:ext>
            </a:extLst>
          </p:cNvPr>
          <p:cNvCxnSpPr>
            <a:cxnSpLocks/>
          </p:cNvCxnSpPr>
          <p:nvPr/>
        </p:nvCxnSpPr>
        <p:spPr>
          <a:xfrm>
            <a:off x="4121210" y="5435072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D309FCF-7B58-3B77-05AA-24CDC581D58F}"/>
              </a:ext>
            </a:extLst>
          </p:cNvPr>
          <p:cNvCxnSpPr>
            <a:cxnSpLocks/>
          </p:cNvCxnSpPr>
          <p:nvPr/>
        </p:nvCxnSpPr>
        <p:spPr>
          <a:xfrm>
            <a:off x="4121210" y="6010201"/>
            <a:ext cx="328881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808A84AD-9D97-658C-25B5-F20C350F34A3}"/>
              </a:ext>
            </a:extLst>
          </p:cNvPr>
          <p:cNvCxnSpPr>
            <a:cxnSpLocks/>
          </p:cNvCxnSpPr>
          <p:nvPr/>
        </p:nvCxnSpPr>
        <p:spPr>
          <a:xfrm>
            <a:off x="7410023" y="5435072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1B80D379-3A7B-7970-7791-8B9EDAAECC0D}"/>
              </a:ext>
            </a:extLst>
          </p:cNvPr>
          <p:cNvCxnSpPr>
            <a:cxnSpLocks/>
          </p:cNvCxnSpPr>
          <p:nvPr/>
        </p:nvCxnSpPr>
        <p:spPr>
          <a:xfrm>
            <a:off x="7999933" y="5435072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9C3FCF37-7D7B-262D-D054-7EDFF3DE6A9E}"/>
              </a:ext>
            </a:extLst>
          </p:cNvPr>
          <p:cNvCxnSpPr>
            <a:cxnSpLocks/>
          </p:cNvCxnSpPr>
          <p:nvPr/>
        </p:nvCxnSpPr>
        <p:spPr>
          <a:xfrm>
            <a:off x="9046710" y="5435072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0F58A2FA-A619-29D0-87B4-E0F83A7B448D}"/>
              </a:ext>
            </a:extLst>
          </p:cNvPr>
          <p:cNvCxnSpPr>
            <a:cxnSpLocks/>
          </p:cNvCxnSpPr>
          <p:nvPr/>
        </p:nvCxnSpPr>
        <p:spPr>
          <a:xfrm>
            <a:off x="10172931" y="5435072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BD84542C-972E-10B4-899C-E667A0C2B3D6}"/>
              </a:ext>
            </a:extLst>
          </p:cNvPr>
          <p:cNvCxnSpPr/>
          <p:nvPr/>
        </p:nvCxnSpPr>
        <p:spPr>
          <a:xfrm>
            <a:off x="7443851" y="5444141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25D8A8B4-42BE-13B5-EA68-2C96B87D5FCC}"/>
              </a:ext>
            </a:extLst>
          </p:cNvPr>
          <p:cNvCxnSpPr>
            <a:cxnSpLocks/>
          </p:cNvCxnSpPr>
          <p:nvPr/>
        </p:nvCxnSpPr>
        <p:spPr>
          <a:xfrm>
            <a:off x="10199867" y="6009370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2D10D579-A5A7-8F7E-9DB4-4A6B72858111}"/>
              </a:ext>
            </a:extLst>
          </p:cNvPr>
          <p:cNvCxnSpPr>
            <a:cxnSpLocks/>
          </p:cNvCxnSpPr>
          <p:nvPr/>
        </p:nvCxnSpPr>
        <p:spPr>
          <a:xfrm>
            <a:off x="7988913" y="6016823"/>
            <a:ext cx="1087241" cy="54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57E7BA4B-F801-D033-A440-E7C75A53F31E}"/>
              </a:ext>
            </a:extLst>
          </p:cNvPr>
          <p:cNvCxnSpPr>
            <a:cxnSpLocks/>
          </p:cNvCxnSpPr>
          <p:nvPr/>
        </p:nvCxnSpPr>
        <p:spPr>
          <a:xfrm>
            <a:off x="9033596" y="5441545"/>
            <a:ext cx="115321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A07A105-9941-7263-0178-F8E616EB14C1}"/>
              </a:ext>
            </a:extLst>
          </p:cNvPr>
          <p:cNvSpPr/>
          <p:nvPr/>
        </p:nvSpPr>
        <p:spPr>
          <a:xfrm>
            <a:off x="5788383" y="1762126"/>
            <a:ext cx="5159015" cy="44094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104BE-378F-760F-8B89-89CC6CDFE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CDC394-CD5F-92A2-DAB1-4ECD81213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30522D8-6F71-8A02-F24C-B04100117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71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581D-EF13-5C98-D8A6-41E319D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arbitration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54AA-FACD-8398-D0B3-E91C8BBBC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859819"/>
            <a:ext cx="11649075" cy="5398105"/>
          </a:xfrm>
        </p:spPr>
        <p:txBody>
          <a:bodyPr>
            <a:normAutofit/>
          </a:bodyPr>
          <a:lstStyle/>
          <a:p>
            <a:r>
              <a:rPr lang="en-US" b="1" dirty="0"/>
              <a:t>Arbitration Example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36E847-F2F4-7C5E-CC5E-F831DB41C4C6}"/>
              </a:ext>
            </a:extLst>
          </p:cNvPr>
          <p:cNvSpPr/>
          <p:nvPr/>
        </p:nvSpPr>
        <p:spPr>
          <a:xfrm>
            <a:off x="4695370" y="185057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DACCD4-A001-FEE3-DC3D-0C1F5D0A6F24}"/>
              </a:ext>
            </a:extLst>
          </p:cNvPr>
          <p:cNvSpPr/>
          <p:nvPr/>
        </p:nvSpPr>
        <p:spPr>
          <a:xfrm>
            <a:off x="5258481" y="185057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595B80-965E-F9CC-C8D8-3AA5E326A70C}"/>
              </a:ext>
            </a:extLst>
          </p:cNvPr>
          <p:cNvSpPr/>
          <p:nvPr/>
        </p:nvSpPr>
        <p:spPr>
          <a:xfrm>
            <a:off x="5821591" y="1850573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EF7146-5ED9-0C69-498E-817926D2AC1C}"/>
              </a:ext>
            </a:extLst>
          </p:cNvPr>
          <p:cNvSpPr/>
          <p:nvPr/>
        </p:nvSpPr>
        <p:spPr>
          <a:xfrm>
            <a:off x="6328679" y="18505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53BF2B-F767-FF8C-2BD2-A5697FE2ABA6}"/>
              </a:ext>
            </a:extLst>
          </p:cNvPr>
          <p:cNvSpPr/>
          <p:nvPr/>
        </p:nvSpPr>
        <p:spPr>
          <a:xfrm>
            <a:off x="6891789" y="18505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7A76A1-6044-E6B7-3C13-D8FFFBE8752A}"/>
              </a:ext>
            </a:extLst>
          </p:cNvPr>
          <p:cNvSpPr/>
          <p:nvPr/>
        </p:nvSpPr>
        <p:spPr>
          <a:xfrm>
            <a:off x="7454900" y="185057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5FBA83-7391-3CBC-94D1-3D49002A54E6}"/>
              </a:ext>
            </a:extLst>
          </p:cNvPr>
          <p:cNvSpPr/>
          <p:nvPr/>
        </p:nvSpPr>
        <p:spPr>
          <a:xfrm>
            <a:off x="8018011" y="1850570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A48140-02A5-6023-9207-DAFD3E9F3550}"/>
              </a:ext>
            </a:extLst>
          </p:cNvPr>
          <p:cNvSpPr/>
          <p:nvPr/>
        </p:nvSpPr>
        <p:spPr>
          <a:xfrm>
            <a:off x="8525098" y="1850569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32AAB3-708E-2786-E23A-969630118102}"/>
              </a:ext>
            </a:extLst>
          </p:cNvPr>
          <p:cNvSpPr/>
          <p:nvPr/>
        </p:nvSpPr>
        <p:spPr>
          <a:xfrm>
            <a:off x="9088209" y="185057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EE9A0F-628C-ACDB-DE03-D980618A19EC}"/>
              </a:ext>
            </a:extLst>
          </p:cNvPr>
          <p:cNvSpPr/>
          <p:nvPr/>
        </p:nvSpPr>
        <p:spPr>
          <a:xfrm>
            <a:off x="9651319" y="1850570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0C3070-22D1-1F68-687D-FEAD888423E0}"/>
              </a:ext>
            </a:extLst>
          </p:cNvPr>
          <p:cNvSpPr/>
          <p:nvPr/>
        </p:nvSpPr>
        <p:spPr>
          <a:xfrm>
            <a:off x="10210916" y="1853166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276B94-2031-B27A-23DC-FFDD9C2589EF}"/>
              </a:ext>
            </a:extLst>
          </p:cNvPr>
          <p:cNvSpPr/>
          <p:nvPr/>
        </p:nvSpPr>
        <p:spPr>
          <a:xfrm>
            <a:off x="4139288" y="1850569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7F1EE4-62F7-6E54-CAA4-8A3BF03408D8}"/>
              </a:ext>
            </a:extLst>
          </p:cNvPr>
          <p:cNvCxnSpPr/>
          <p:nvPr/>
        </p:nvCxnSpPr>
        <p:spPr>
          <a:xfrm>
            <a:off x="3403600" y="1850569"/>
            <a:ext cx="73568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71572A-1280-0F5A-39B8-D306E7D51B33}"/>
              </a:ext>
            </a:extLst>
          </p:cNvPr>
          <p:cNvCxnSpPr/>
          <p:nvPr/>
        </p:nvCxnSpPr>
        <p:spPr>
          <a:xfrm>
            <a:off x="4139288" y="1850569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A217437-22CC-8300-45C8-45C8254B4F9F}"/>
              </a:ext>
            </a:extLst>
          </p:cNvPr>
          <p:cNvCxnSpPr>
            <a:cxnSpLocks/>
          </p:cNvCxnSpPr>
          <p:nvPr/>
        </p:nvCxnSpPr>
        <p:spPr>
          <a:xfrm>
            <a:off x="4139288" y="2425698"/>
            <a:ext cx="331561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BCD9B95-87BF-5F88-EF06-346D8450048E}"/>
              </a:ext>
            </a:extLst>
          </p:cNvPr>
          <p:cNvSpPr txBox="1"/>
          <p:nvPr/>
        </p:nvSpPr>
        <p:spPr>
          <a:xfrm>
            <a:off x="4153851" y="1378339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SOF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83E035-30B1-4B17-B731-9BBAA1100561}"/>
              </a:ext>
            </a:extLst>
          </p:cNvPr>
          <p:cNvSpPr txBox="1"/>
          <p:nvPr/>
        </p:nvSpPr>
        <p:spPr>
          <a:xfrm>
            <a:off x="6610234" y="1075806"/>
            <a:ext cx="2120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Identifier (11-bits)</a:t>
            </a: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856361C0-6BDD-2FFD-6772-1313ED01F606}"/>
              </a:ext>
            </a:extLst>
          </p:cNvPr>
          <p:cNvSpPr/>
          <p:nvPr/>
        </p:nvSpPr>
        <p:spPr>
          <a:xfrm rot="5400000">
            <a:off x="7573630" y="-1411647"/>
            <a:ext cx="317500" cy="6047138"/>
          </a:xfrm>
          <a:prstGeom prst="leftBrace">
            <a:avLst>
              <a:gd name="adj1" fmla="val 24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B7CEEA-7A6B-F659-DDCF-B3E519BA62A0}"/>
              </a:ext>
            </a:extLst>
          </p:cNvPr>
          <p:cNvSpPr txBox="1"/>
          <p:nvPr/>
        </p:nvSpPr>
        <p:spPr>
          <a:xfrm>
            <a:off x="409368" y="1770672"/>
            <a:ext cx="13885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Node B</a:t>
            </a:r>
          </a:p>
          <a:p>
            <a:pPr algn="ctr"/>
            <a:r>
              <a:rPr lang="en-US" sz="2400" dirty="0"/>
              <a:t>Msg </a:t>
            </a:r>
            <a:r>
              <a:rPr lang="en-US" sz="2400" b="1" dirty="0"/>
              <a:t>0x35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0B05042-304F-F203-E26A-BB3B728E0A63}"/>
              </a:ext>
            </a:extLst>
          </p:cNvPr>
          <p:cNvSpPr/>
          <p:nvPr/>
        </p:nvSpPr>
        <p:spPr>
          <a:xfrm>
            <a:off x="2184400" y="1993900"/>
            <a:ext cx="1041400" cy="4317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4A3729-665A-E552-C40A-C0E4A9BD0F2A}"/>
              </a:ext>
            </a:extLst>
          </p:cNvPr>
          <p:cNvSpPr/>
          <p:nvPr/>
        </p:nvSpPr>
        <p:spPr>
          <a:xfrm>
            <a:off x="4711762" y="3021777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32DA9E1-1245-F1F7-6BBF-346E807E20E6}"/>
              </a:ext>
            </a:extLst>
          </p:cNvPr>
          <p:cNvSpPr/>
          <p:nvPr/>
        </p:nvSpPr>
        <p:spPr>
          <a:xfrm>
            <a:off x="5274873" y="3021776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7BAB36-5864-F97C-F8CD-952531A8E618}"/>
              </a:ext>
            </a:extLst>
          </p:cNvPr>
          <p:cNvSpPr/>
          <p:nvPr/>
        </p:nvSpPr>
        <p:spPr>
          <a:xfrm>
            <a:off x="5837983" y="302177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ED9AF9F-01E2-2CFE-B103-158ED138949D}"/>
              </a:ext>
            </a:extLst>
          </p:cNvPr>
          <p:cNvSpPr/>
          <p:nvPr/>
        </p:nvSpPr>
        <p:spPr>
          <a:xfrm>
            <a:off x="6345071" y="302177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CC8155-C87A-8075-964D-9ADBF29589B7}"/>
              </a:ext>
            </a:extLst>
          </p:cNvPr>
          <p:cNvSpPr/>
          <p:nvPr/>
        </p:nvSpPr>
        <p:spPr>
          <a:xfrm>
            <a:off x="6908181" y="302177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E64AF68-69FA-7985-8C59-A57023BEF1EB}"/>
              </a:ext>
            </a:extLst>
          </p:cNvPr>
          <p:cNvSpPr/>
          <p:nvPr/>
        </p:nvSpPr>
        <p:spPr>
          <a:xfrm>
            <a:off x="7471292" y="3021773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459A7D8-722B-D082-C29C-12D8EAEA22D2}"/>
              </a:ext>
            </a:extLst>
          </p:cNvPr>
          <p:cNvSpPr/>
          <p:nvPr/>
        </p:nvSpPr>
        <p:spPr>
          <a:xfrm>
            <a:off x="8034403" y="30217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2A45AB7-F7E9-5DB6-1E1B-54A232CF05F5}"/>
              </a:ext>
            </a:extLst>
          </p:cNvPr>
          <p:cNvSpPr/>
          <p:nvPr/>
        </p:nvSpPr>
        <p:spPr>
          <a:xfrm>
            <a:off x="8541490" y="302177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9617E57-EB50-F7E6-885A-BA2AA853CD2F}"/>
              </a:ext>
            </a:extLst>
          </p:cNvPr>
          <p:cNvSpPr/>
          <p:nvPr/>
        </p:nvSpPr>
        <p:spPr>
          <a:xfrm>
            <a:off x="9104601" y="3021773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23BE24C-D3FF-B049-4976-B9CAC11F8795}"/>
              </a:ext>
            </a:extLst>
          </p:cNvPr>
          <p:cNvSpPr/>
          <p:nvPr/>
        </p:nvSpPr>
        <p:spPr>
          <a:xfrm>
            <a:off x="9667711" y="30217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478D771-1D9E-F1FB-180F-459550D91BAB}"/>
              </a:ext>
            </a:extLst>
          </p:cNvPr>
          <p:cNvSpPr/>
          <p:nvPr/>
        </p:nvSpPr>
        <p:spPr>
          <a:xfrm>
            <a:off x="10227308" y="3024368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AD7A6C2-2F32-D41E-2836-6C399D19CE4A}"/>
              </a:ext>
            </a:extLst>
          </p:cNvPr>
          <p:cNvSpPr/>
          <p:nvPr/>
        </p:nvSpPr>
        <p:spPr>
          <a:xfrm>
            <a:off x="4155680" y="302177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D4E3BE6-2247-9FC2-CD7C-4FED3168E1E5}"/>
              </a:ext>
            </a:extLst>
          </p:cNvPr>
          <p:cNvCxnSpPr>
            <a:cxnSpLocks/>
          </p:cNvCxnSpPr>
          <p:nvPr/>
        </p:nvCxnSpPr>
        <p:spPr>
          <a:xfrm>
            <a:off x="3419992" y="3021771"/>
            <a:ext cx="73568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A13D460-617C-92A5-FCB7-0AC16C65DB63}"/>
              </a:ext>
            </a:extLst>
          </p:cNvPr>
          <p:cNvCxnSpPr>
            <a:cxnSpLocks/>
          </p:cNvCxnSpPr>
          <p:nvPr/>
        </p:nvCxnSpPr>
        <p:spPr>
          <a:xfrm>
            <a:off x="4155680" y="3021771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7606BE2-5DF3-F0A9-DD9D-C709B485C5CB}"/>
              </a:ext>
            </a:extLst>
          </p:cNvPr>
          <p:cNvCxnSpPr>
            <a:cxnSpLocks/>
          </p:cNvCxnSpPr>
          <p:nvPr/>
        </p:nvCxnSpPr>
        <p:spPr>
          <a:xfrm>
            <a:off x="4155680" y="3596900"/>
            <a:ext cx="328881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9AA2751-E95B-4CC0-2CD0-74A3F0B2DB39}"/>
              </a:ext>
            </a:extLst>
          </p:cNvPr>
          <p:cNvSpPr txBox="1"/>
          <p:nvPr/>
        </p:nvSpPr>
        <p:spPr>
          <a:xfrm>
            <a:off x="342404" y="2941874"/>
            <a:ext cx="1555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Node C</a:t>
            </a:r>
          </a:p>
          <a:p>
            <a:pPr algn="ctr"/>
            <a:r>
              <a:rPr lang="en-US" sz="2400" dirty="0"/>
              <a:t>Msg </a:t>
            </a:r>
            <a:r>
              <a:rPr lang="en-US" sz="2400" b="1" dirty="0"/>
              <a:t>0x26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26B1BA9A-88A6-39EB-980A-FF6CA8401173}"/>
              </a:ext>
            </a:extLst>
          </p:cNvPr>
          <p:cNvSpPr/>
          <p:nvPr/>
        </p:nvSpPr>
        <p:spPr>
          <a:xfrm>
            <a:off x="2200792" y="3165102"/>
            <a:ext cx="1041400" cy="4317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ACC3102-F25C-86A4-C747-9B7060F4C2B8}"/>
              </a:ext>
            </a:extLst>
          </p:cNvPr>
          <p:cNvSpPr/>
          <p:nvPr/>
        </p:nvSpPr>
        <p:spPr>
          <a:xfrm>
            <a:off x="4695370" y="4154870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972E7D9-4E55-B800-B078-44E656A50E38}"/>
              </a:ext>
            </a:extLst>
          </p:cNvPr>
          <p:cNvSpPr/>
          <p:nvPr/>
        </p:nvSpPr>
        <p:spPr>
          <a:xfrm>
            <a:off x="5258481" y="4154869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988F203-5898-4CDB-5CBC-31B22EAE6A45}"/>
              </a:ext>
            </a:extLst>
          </p:cNvPr>
          <p:cNvSpPr/>
          <p:nvPr/>
        </p:nvSpPr>
        <p:spPr>
          <a:xfrm>
            <a:off x="5821591" y="4154868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FAA8F60-333A-A9EA-2438-F10D1689431F}"/>
              </a:ext>
            </a:extLst>
          </p:cNvPr>
          <p:cNvSpPr/>
          <p:nvPr/>
        </p:nvSpPr>
        <p:spPr>
          <a:xfrm>
            <a:off x="6328679" y="4154867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024EE1-47E1-14B7-A075-82F2A9D893FD}"/>
              </a:ext>
            </a:extLst>
          </p:cNvPr>
          <p:cNvSpPr/>
          <p:nvPr/>
        </p:nvSpPr>
        <p:spPr>
          <a:xfrm>
            <a:off x="6891789" y="4154867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D98C5AB-CB20-7008-3545-F1C2CD3A0E0B}"/>
              </a:ext>
            </a:extLst>
          </p:cNvPr>
          <p:cNvSpPr/>
          <p:nvPr/>
        </p:nvSpPr>
        <p:spPr>
          <a:xfrm>
            <a:off x="7454900" y="4154866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6D9C4DD-DB5F-1893-15ED-D8E18E1732B7}"/>
              </a:ext>
            </a:extLst>
          </p:cNvPr>
          <p:cNvSpPr/>
          <p:nvPr/>
        </p:nvSpPr>
        <p:spPr>
          <a:xfrm>
            <a:off x="8018011" y="415486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E193FBE-B4E7-2E70-A1BE-A38A6A7C361A}"/>
              </a:ext>
            </a:extLst>
          </p:cNvPr>
          <p:cNvSpPr/>
          <p:nvPr/>
        </p:nvSpPr>
        <p:spPr>
          <a:xfrm>
            <a:off x="8525098" y="415486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6060264-E883-6962-4DA9-A8568F396AE8}"/>
              </a:ext>
            </a:extLst>
          </p:cNvPr>
          <p:cNvSpPr/>
          <p:nvPr/>
        </p:nvSpPr>
        <p:spPr>
          <a:xfrm>
            <a:off x="9088209" y="4154866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CE06457-FC2E-9AE1-53C0-39793E25B2B7}"/>
              </a:ext>
            </a:extLst>
          </p:cNvPr>
          <p:cNvSpPr/>
          <p:nvPr/>
        </p:nvSpPr>
        <p:spPr>
          <a:xfrm>
            <a:off x="9651319" y="415486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3FD3A29-8C2D-9C82-C120-1A30EEA2FA53}"/>
              </a:ext>
            </a:extLst>
          </p:cNvPr>
          <p:cNvSpPr/>
          <p:nvPr/>
        </p:nvSpPr>
        <p:spPr>
          <a:xfrm>
            <a:off x="10210916" y="415746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FA2DA3B-0E34-61D1-A324-E73126636D80}"/>
              </a:ext>
            </a:extLst>
          </p:cNvPr>
          <p:cNvSpPr/>
          <p:nvPr/>
        </p:nvSpPr>
        <p:spPr>
          <a:xfrm>
            <a:off x="4139288" y="415486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A5C74DC-92B1-2CD2-85C6-0FEDB227E2D9}"/>
              </a:ext>
            </a:extLst>
          </p:cNvPr>
          <p:cNvCxnSpPr>
            <a:cxnSpLocks/>
          </p:cNvCxnSpPr>
          <p:nvPr/>
        </p:nvCxnSpPr>
        <p:spPr>
          <a:xfrm>
            <a:off x="3403600" y="4154864"/>
            <a:ext cx="73568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439175D-FBAB-791E-41E8-4F103BEDA149}"/>
              </a:ext>
            </a:extLst>
          </p:cNvPr>
          <p:cNvCxnSpPr>
            <a:cxnSpLocks/>
          </p:cNvCxnSpPr>
          <p:nvPr/>
        </p:nvCxnSpPr>
        <p:spPr>
          <a:xfrm>
            <a:off x="4139288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ECA8EDA-C41A-A5FD-BCDF-9B1B39BB8329}"/>
              </a:ext>
            </a:extLst>
          </p:cNvPr>
          <p:cNvCxnSpPr>
            <a:cxnSpLocks/>
          </p:cNvCxnSpPr>
          <p:nvPr/>
        </p:nvCxnSpPr>
        <p:spPr>
          <a:xfrm>
            <a:off x="4139288" y="4729993"/>
            <a:ext cx="113558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FDBF7699-76F9-61C4-429D-D1B2E162402B}"/>
              </a:ext>
            </a:extLst>
          </p:cNvPr>
          <p:cNvSpPr txBox="1"/>
          <p:nvPr/>
        </p:nvSpPr>
        <p:spPr>
          <a:xfrm>
            <a:off x="326012" y="4074967"/>
            <a:ext cx="1555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Node D</a:t>
            </a:r>
          </a:p>
          <a:p>
            <a:pPr algn="ctr"/>
            <a:r>
              <a:rPr lang="en-US" sz="2400" dirty="0"/>
              <a:t>Msg </a:t>
            </a:r>
            <a:r>
              <a:rPr lang="en-US" sz="2400" b="1" dirty="0"/>
              <a:t>0x343</a:t>
            </a: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A6DF2733-BABC-7592-5C8D-5997D643E8B8}"/>
              </a:ext>
            </a:extLst>
          </p:cNvPr>
          <p:cNvSpPr/>
          <p:nvPr/>
        </p:nvSpPr>
        <p:spPr>
          <a:xfrm>
            <a:off x="2184400" y="4298195"/>
            <a:ext cx="1041400" cy="4317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0B6F378-3F5A-A4F6-C70C-948D15EE3A25}"/>
              </a:ext>
            </a:extLst>
          </p:cNvPr>
          <p:cNvSpPr txBox="1"/>
          <p:nvPr/>
        </p:nvSpPr>
        <p:spPr>
          <a:xfrm>
            <a:off x="342404" y="5340558"/>
            <a:ext cx="1555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Actual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Bus Level</a:t>
            </a:r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EEF20F0C-80CF-5EF4-15C2-F949040E90F2}"/>
              </a:ext>
            </a:extLst>
          </p:cNvPr>
          <p:cNvSpPr/>
          <p:nvPr/>
        </p:nvSpPr>
        <p:spPr>
          <a:xfrm>
            <a:off x="2200792" y="5563786"/>
            <a:ext cx="1041400" cy="43179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837468B-9201-C631-9CE1-468096C97BEC}"/>
              </a:ext>
            </a:extLst>
          </p:cNvPr>
          <p:cNvCxnSpPr/>
          <p:nvPr/>
        </p:nvCxnSpPr>
        <p:spPr>
          <a:xfrm>
            <a:off x="8525098" y="2422067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2DA7135-75F2-5FA2-0B56-F2548FC01774}"/>
              </a:ext>
            </a:extLst>
          </p:cNvPr>
          <p:cNvCxnSpPr/>
          <p:nvPr/>
        </p:nvCxnSpPr>
        <p:spPr>
          <a:xfrm>
            <a:off x="9651319" y="2422067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18E7688-5F30-850F-39BF-B15F76A8FA8C}"/>
              </a:ext>
            </a:extLst>
          </p:cNvPr>
          <p:cNvCxnSpPr>
            <a:cxnSpLocks/>
          </p:cNvCxnSpPr>
          <p:nvPr/>
        </p:nvCxnSpPr>
        <p:spPr>
          <a:xfrm>
            <a:off x="7446704" y="1850569"/>
            <a:ext cx="1094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6747FEB-515E-892B-1586-044DAFBC0DA3}"/>
              </a:ext>
            </a:extLst>
          </p:cNvPr>
          <p:cNvCxnSpPr/>
          <p:nvPr/>
        </p:nvCxnSpPr>
        <p:spPr>
          <a:xfrm>
            <a:off x="9081180" y="1850569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BFAF5FF-97C0-F588-0DEC-B7D014CF1536}"/>
              </a:ext>
            </a:extLst>
          </p:cNvPr>
          <p:cNvCxnSpPr/>
          <p:nvPr/>
        </p:nvCxnSpPr>
        <p:spPr>
          <a:xfrm>
            <a:off x="10214430" y="1859638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B4EDE84F-A563-DE1D-118B-0AEC52708731}"/>
              </a:ext>
            </a:extLst>
          </p:cNvPr>
          <p:cNvCxnSpPr>
            <a:cxnSpLocks/>
          </p:cNvCxnSpPr>
          <p:nvPr/>
        </p:nvCxnSpPr>
        <p:spPr>
          <a:xfrm>
            <a:off x="7471292" y="18469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1830516-A11A-6A62-A783-AD539F8F5475}"/>
              </a:ext>
            </a:extLst>
          </p:cNvPr>
          <p:cNvCxnSpPr>
            <a:cxnSpLocks/>
          </p:cNvCxnSpPr>
          <p:nvPr/>
        </p:nvCxnSpPr>
        <p:spPr>
          <a:xfrm>
            <a:off x="8522887" y="18469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F33612C0-42B5-7E69-D3CC-21022548349A}"/>
              </a:ext>
            </a:extLst>
          </p:cNvPr>
          <p:cNvCxnSpPr>
            <a:cxnSpLocks/>
          </p:cNvCxnSpPr>
          <p:nvPr/>
        </p:nvCxnSpPr>
        <p:spPr>
          <a:xfrm>
            <a:off x="9081180" y="18596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BE52A42-A56E-906B-C501-81C067749CC3}"/>
              </a:ext>
            </a:extLst>
          </p:cNvPr>
          <p:cNvCxnSpPr>
            <a:cxnSpLocks/>
          </p:cNvCxnSpPr>
          <p:nvPr/>
        </p:nvCxnSpPr>
        <p:spPr>
          <a:xfrm>
            <a:off x="9651319" y="18596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6DE0BB9-92F1-250B-A41E-642A3C81B0C6}"/>
              </a:ext>
            </a:extLst>
          </p:cNvPr>
          <p:cNvCxnSpPr>
            <a:cxnSpLocks/>
          </p:cNvCxnSpPr>
          <p:nvPr/>
        </p:nvCxnSpPr>
        <p:spPr>
          <a:xfrm>
            <a:off x="10227308" y="18469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ABBE917-CA49-DEEB-D9CB-83D1CAD45BA8}"/>
              </a:ext>
            </a:extLst>
          </p:cNvPr>
          <p:cNvCxnSpPr>
            <a:cxnSpLocks/>
          </p:cNvCxnSpPr>
          <p:nvPr/>
        </p:nvCxnSpPr>
        <p:spPr>
          <a:xfrm>
            <a:off x="7444493" y="3021771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3EFAFB1-5CE5-5C03-52D7-65D9093CFBB3}"/>
              </a:ext>
            </a:extLst>
          </p:cNvPr>
          <p:cNvCxnSpPr>
            <a:cxnSpLocks/>
          </p:cNvCxnSpPr>
          <p:nvPr/>
        </p:nvCxnSpPr>
        <p:spPr>
          <a:xfrm>
            <a:off x="8034403" y="3021771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ECEDB69-A779-0651-2D5C-25ED58980630}"/>
              </a:ext>
            </a:extLst>
          </p:cNvPr>
          <p:cNvCxnSpPr>
            <a:cxnSpLocks/>
          </p:cNvCxnSpPr>
          <p:nvPr/>
        </p:nvCxnSpPr>
        <p:spPr>
          <a:xfrm>
            <a:off x="9081180" y="3021771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7B2BCC3-BC4C-5350-2141-2CCD22790A35}"/>
              </a:ext>
            </a:extLst>
          </p:cNvPr>
          <p:cNvCxnSpPr>
            <a:cxnSpLocks/>
          </p:cNvCxnSpPr>
          <p:nvPr/>
        </p:nvCxnSpPr>
        <p:spPr>
          <a:xfrm>
            <a:off x="10207401" y="3021771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8B907B24-823B-59F5-57C3-D1FFDCC1560F}"/>
              </a:ext>
            </a:extLst>
          </p:cNvPr>
          <p:cNvCxnSpPr>
            <a:cxnSpLocks/>
          </p:cNvCxnSpPr>
          <p:nvPr/>
        </p:nvCxnSpPr>
        <p:spPr>
          <a:xfrm>
            <a:off x="5274873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7B6FAC-4A04-3278-FFE7-16107B4C2C18}"/>
              </a:ext>
            </a:extLst>
          </p:cNvPr>
          <p:cNvCxnSpPr>
            <a:cxnSpLocks/>
          </p:cNvCxnSpPr>
          <p:nvPr/>
        </p:nvCxnSpPr>
        <p:spPr>
          <a:xfrm>
            <a:off x="6326468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E4F42B96-B89B-D32C-A0EE-328BA0B9D7D5}"/>
              </a:ext>
            </a:extLst>
          </p:cNvPr>
          <p:cNvCxnSpPr>
            <a:cxnSpLocks/>
          </p:cNvCxnSpPr>
          <p:nvPr/>
        </p:nvCxnSpPr>
        <p:spPr>
          <a:xfrm>
            <a:off x="6908181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ABEA33A-9DBF-0BD8-219D-A8E13059650D}"/>
              </a:ext>
            </a:extLst>
          </p:cNvPr>
          <p:cNvCxnSpPr>
            <a:cxnSpLocks/>
          </p:cNvCxnSpPr>
          <p:nvPr/>
        </p:nvCxnSpPr>
        <p:spPr>
          <a:xfrm>
            <a:off x="7471292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4D116D6-5B21-5E33-8BAD-802BE64F2E37}"/>
              </a:ext>
            </a:extLst>
          </p:cNvPr>
          <p:cNvCxnSpPr>
            <a:cxnSpLocks/>
          </p:cNvCxnSpPr>
          <p:nvPr/>
        </p:nvCxnSpPr>
        <p:spPr>
          <a:xfrm>
            <a:off x="9667711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2ABD01E3-16C7-6978-C50E-F7B0B001CD28}"/>
              </a:ext>
            </a:extLst>
          </p:cNvPr>
          <p:cNvCxnSpPr/>
          <p:nvPr/>
        </p:nvCxnSpPr>
        <p:spPr>
          <a:xfrm>
            <a:off x="7478321" y="3030840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1DD128C3-07A5-75FE-45F8-B710D696BE5D}"/>
              </a:ext>
            </a:extLst>
          </p:cNvPr>
          <p:cNvCxnSpPr>
            <a:cxnSpLocks/>
          </p:cNvCxnSpPr>
          <p:nvPr/>
        </p:nvCxnSpPr>
        <p:spPr>
          <a:xfrm>
            <a:off x="10234337" y="3596069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F5E647A-C8B0-67FE-F4E2-D8E88AB55E51}"/>
              </a:ext>
            </a:extLst>
          </p:cNvPr>
          <p:cNvCxnSpPr>
            <a:cxnSpLocks/>
          </p:cNvCxnSpPr>
          <p:nvPr/>
        </p:nvCxnSpPr>
        <p:spPr>
          <a:xfrm>
            <a:off x="6326468" y="4729993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1C2BA651-C7FB-A46D-B31F-708DA3BD382B}"/>
              </a:ext>
            </a:extLst>
          </p:cNvPr>
          <p:cNvCxnSpPr>
            <a:cxnSpLocks/>
          </p:cNvCxnSpPr>
          <p:nvPr/>
        </p:nvCxnSpPr>
        <p:spPr>
          <a:xfrm>
            <a:off x="6882550" y="4154864"/>
            <a:ext cx="59577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3058AF5-035E-0512-5AE1-F067C31D6678}"/>
              </a:ext>
            </a:extLst>
          </p:cNvPr>
          <p:cNvCxnSpPr>
            <a:cxnSpLocks/>
          </p:cNvCxnSpPr>
          <p:nvPr/>
        </p:nvCxnSpPr>
        <p:spPr>
          <a:xfrm>
            <a:off x="7454900" y="4727548"/>
            <a:ext cx="2212811" cy="244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DA321DE-769B-B34B-E6EE-A55D05889446}"/>
              </a:ext>
            </a:extLst>
          </p:cNvPr>
          <p:cNvCxnSpPr>
            <a:cxnSpLocks/>
          </p:cNvCxnSpPr>
          <p:nvPr/>
        </p:nvCxnSpPr>
        <p:spPr>
          <a:xfrm flipV="1">
            <a:off x="9656652" y="4148826"/>
            <a:ext cx="1115556" cy="316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D6E720C-AFCC-6E01-F46E-D5FA1CFB2F5B}"/>
              </a:ext>
            </a:extLst>
          </p:cNvPr>
          <p:cNvCxnSpPr>
            <a:cxnSpLocks/>
          </p:cNvCxnSpPr>
          <p:nvPr/>
        </p:nvCxnSpPr>
        <p:spPr>
          <a:xfrm>
            <a:off x="5258481" y="4151987"/>
            <a:ext cx="1087241" cy="54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01C89357-E2D2-E57F-6A7B-D0CAE97665E7}"/>
              </a:ext>
            </a:extLst>
          </p:cNvPr>
          <p:cNvCxnSpPr>
            <a:cxnSpLocks/>
          </p:cNvCxnSpPr>
          <p:nvPr/>
        </p:nvCxnSpPr>
        <p:spPr>
          <a:xfrm>
            <a:off x="8023383" y="3603522"/>
            <a:ext cx="1087241" cy="54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ABC404A-A8EF-FEB4-4696-8BAA9745399B}"/>
              </a:ext>
            </a:extLst>
          </p:cNvPr>
          <p:cNvCxnSpPr>
            <a:cxnSpLocks/>
          </p:cNvCxnSpPr>
          <p:nvPr/>
        </p:nvCxnSpPr>
        <p:spPr>
          <a:xfrm>
            <a:off x="9068066" y="3028244"/>
            <a:ext cx="115321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Graphic 139" descr="Checkmark with solid fill">
            <a:extLst>
              <a:ext uri="{FF2B5EF4-FFF2-40B4-BE49-F238E27FC236}">
                <a16:creationId xmlns:a16="http://schemas.microsoft.com/office/drawing/2014/main" id="{3E723ED3-3FCC-B6C5-C07C-FB1E4872C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38451" y="2422067"/>
            <a:ext cx="460043" cy="460043"/>
          </a:xfrm>
          <a:prstGeom prst="rect">
            <a:avLst/>
          </a:prstGeom>
        </p:spPr>
      </p:pic>
      <p:pic>
        <p:nvPicPr>
          <p:cNvPr id="142" name="Graphic 141" descr="Checkmark with solid fill">
            <a:extLst>
              <a:ext uri="{FF2B5EF4-FFF2-40B4-BE49-F238E27FC236}">
                <a16:creationId xmlns:a16="http://schemas.microsoft.com/office/drawing/2014/main" id="{42B308BC-BEFF-A9F8-87CD-14E88C312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19485" y="3603044"/>
            <a:ext cx="460043" cy="460043"/>
          </a:xfrm>
          <a:prstGeom prst="rect">
            <a:avLst/>
          </a:prstGeom>
        </p:spPr>
      </p:pic>
      <p:pic>
        <p:nvPicPr>
          <p:cNvPr id="143" name="Graphic 142" descr="Checkmark with solid fill">
            <a:extLst>
              <a:ext uri="{FF2B5EF4-FFF2-40B4-BE49-F238E27FC236}">
                <a16:creationId xmlns:a16="http://schemas.microsoft.com/office/drawing/2014/main" id="{BC281C80-23B5-AB53-0A9D-7A406AA8A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33728" y="4745580"/>
            <a:ext cx="460043" cy="460043"/>
          </a:xfrm>
          <a:prstGeom prst="rect">
            <a:avLst/>
          </a:prstGeom>
        </p:spPr>
      </p:pic>
      <p:pic>
        <p:nvPicPr>
          <p:cNvPr id="68" name="Graphic 67" descr="Checkmark with solid fill">
            <a:extLst>
              <a:ext uri="{FF2B5EF4-FFF2-40B4-BE49-F238E27FC236}">
                <a16:creationId xmlns:a16="http://schemas.microsoft.com/office/drawing/2014/main" id="{85AE3A88-4E47-85E7-B9A4-ECF8F2346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1121" y="2428581"/>
            <a:ext cx="460043" cy="460043"/>
          </a:xfrm>
          <a:prstGeom prst="rect">
            <a:avLst/>
          </a:prstGeom>
        </p:spPr>
      </p:pic>
      <p:pic>
        <p:nvPicPr>
          <p:cNvPr id="69" name="Graphic 68" descr="Checkmark with solid fill">
            <a:extLst>
              <a:ext uri="{FF2B5EF4-FFF2-40B4-BE49-F238E27FC236}">
                <a16:creationId xmlns:a16="http://schemas.microsoft.com/office/drawing/2014/main" id="{8522162A-42EB-73F0-15F4-0CBA7EF9D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2155" y="3609558"/>
            <a:ext cx="460043" cy="460043"/>
          </a:xfrm>
          <a:prstGeom prst="rect">
            <a:avLst/>
          </a:prstGeom>
        </p:spPr>
      </p:pic>
      <p:pic>
        <p:nvPicPr>
          <p:cNvPr id="70" name="Graphic 69" descr="Close with solid fill">
            <a:extLst>
              <a:ext uri="{FF2B5EF4-FFF2-40B4-BE49-F238E27FC236}">
                <a16:creationId xmlns:a16="http://schemas.microsoft.com/office/drawing/2014/main" id="{D5C53E2D-48D9-CE32-E030-A096AB50D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0020" y="4750049"/>
            <a:ext cx="455724" cy="455724"/>
          </a:xfrm>
          <a:prstGeom prst="rect">
            <a:avLst/>
          </a:prstGeom>
        </p:spPr>
      </p:pic>
      <p:sp>
        <p:nvSpPr>
          <p:cNvPr id="154" name="Rectangle 153">
            <a:extLst>
              <a:ext uri="{FF2B5EF4-FFF2-40B4-BE49-F238E27FC236}">
                <a16:creationId xmlns:a16="http://schemas.microsoft.com/office/drawing/2014/main" id="{FFFCF2C9-CA71-2174-7311-663D3C6CB1CE}"/>
              </a:ext>
            </a:extLst>
          </p:cNvPr>
          <p:cNvSpPr/>
          <p:nvPr/>
        </p:nvSpPr>
        <p:spPr>
          <a:xfrm>
            <a:off x="4677292" y="5435078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63DDD838-225A-70CC-B07D-358BA4A9F7DB}"/>
              </a:ext>
            </a:extLst>
          </p:cNvPr>
          <p:cNvSpPr/>
          <p:nvPr/>
        </p:nvSpPr>
        <p:spPr>
          <a:xfrm>
            <a:off x="5240403" y="5435077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D31B6F3F-0076-D7BE-CB50-0ED8B7B92F0C}"/>
              </a:ext>
            </a:extLst>
          </p:cNvPr>
          <p:cNvSpPr/>
          <p:nvPr/>
        </p:nvSpPr>
        <p:spPr>
          <a:xfrm>
            <a:off x="5803513" y="5435076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0E64F5D5-4563-20CF-860E-8E84F23EF8BA}"/>
              </a:ext>
            </a:extLst>
          </p:cNvPr>
          <p:cNvSpPr/>
          <p:nvPr/>
        </p:nvSpPr>
        <p:spPr>
          <a:xfrm>
            <a:off x="6310601" y="543507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3D6738E3-0666-673C-41ED-740C748740FE}"/>
              </a:ext>
            </a:extLst>
          </p:cNvPr>
          <p:cNvSpPr/>
          <p:nvPr/>
        </p:nvSpPr>
        <p:spPr>
          <a:xfrm>
            <a:off x="6873711" y="543507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00820AB2-DD34-70AC-EC39-351AB3E4E1A6}"/>
              </a:ext>
            </a:extLst>
          </p:cNvPr>
          <p:cNvSpPr/>
          <p:nvPr/>
        </p:nvSpPr>
        <p:spPr>
          <a:xfrm>
            <a:off x="7436822" y="543507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48CF6014-44B7-9415-2A44-44845ECA27A6}"/>
              </a:ext>
            </a:extLst>
          </p:cNvPr>
          <p:cNvSpPr/>
          <p:nvPr/>
        </p:nvSpPr>
        <p:spPr>
          <a:xfrm>
            <a:off x="7999933" y="5435073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56579505-F7E7-6FE9-9B59-53E757344A26}"/>
              </a:ext>
            </a:extLst>
          </p:cNvPr>
          <p:cNvSpPr/>
          <p:nvPr/>
        </p:nvSpPr>
        <p:spPr>
          <a:xfrm>
            <a:off x="8507020" y="54350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1BF5C997-388A-FF93-ACAD-EC6417728113}"/>
              </a:ext>
            </a:extLst>
          </p:cNvPr>
          <p:cNvSpPr/>
          <p:nvPr/>
        </p:nvSpPr>
        <p:spPr>
          <a:xfrm>
            <a:off x="9070131" y="543507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E45D1975-483A-66FA-AA1D-B70AA7BBDBC2}"/>
              </a:ext>
            </a:extLst>
          </p:cNvPr>
          <p:cNvSpPr/>
          <p:nvPr/>
        </p:nvSpPr>
        <p:spPr>
          <a:xfrm>
            <a:off x="9633241" y="5435073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1F489F7-274A-4C9D-1921-2A577178784A}"/>
              </a:ext>
            </a:extLst>
          </p:cNvPr>
          <p:cNvSpPr/>
          <p:nvPr/>
        </p:nvSpPr>
        <p:spPr>
          <a:xfrm>
            <a:off x="10192838" y="5437669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3C2CAFC0-8C71-70F6-2E8D-994B4DE88E06}"/>
              </a:ext>
            </a:extLst>
          </p:cNvPr>
          <p:cNvSpPr/>
          <p:nvPr/>
        </p:nvSpPr>
        <p:spPr>
          <a:xfrm>
            <a:off x="4121210" y="54350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A09A420E-7CD5-A675-DCB0-0B8D6EA10303}"/>
              </a:ext>
            </a:extLst>
          </p:cNvPr>
          <p:cNvCxnSpPr>
            <a:cxnSpLocks/>
          </p:cNvCxnSpPr>
          <p:nvPr/>
        </p:nvCxnSpPr>
        <p:spPr>
          <a:xfrm>
            <a:off x="3385522" y="5435072"/>
            <a:ext cx="73568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4AF00D8-B2C3-1A67-19CC-74AFE9924E59}"/>
              </a:ext>
            </a:extLst>
          </p:cNvPr>
          <p:cNvCxnSpPr>
            <a:cxnSpLocks/>
          </p:cNvCxnSpPr>
          <p:nvPr/>
        </p:nvCxnSpPr>
        <p:spPr>
          <a:xfrm>
            <a:off x="4121210" y="5435072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D309FCF-7B58-3B77-05AA-24CDC581D58F}"/>
              </a:ext>
            </a:extLst>
          </p:cNvPr>
          <p:cNvCxnSpPr>
            <a:cxnSpLocks/>
          </p:cNvCxnSpPr>
          <p:nvPr/>
        </p:nvCxnSpPr>
        <p:spPr>
          <a:xfrm>
            <a:off x="4121210" y="6010201"/>
            <a:ext cx="328881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808A84AD-9D97-658C-25B5-F20C350F34A3}"/>
              </a:ext>
            </a:extLst>
          </p:cNvPr>
          <p:cNvCxnSpPr>
            <a:cxnSpLocks/>
          </p:cNvCxnSpPr>
          <p:nvPr/>
        </p:nvCxnSpPr>
        <p:spPr>
          <a:xfrm>
            <a:off x="7410023" y="5435072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1B80D379-3A7B-7970-7791-8B9EDAAECC0D}"/>
              </a:ext>
            </a:extLst>
          </p:cNvPr>
          <p:cNvCxnSpPr>
            <a:cxnSpLocks/>
          </p:cNvCxnSpPr>
          <p:nvPr/>
        </p:nvCxnSpPr>
        <p:spPr>
          <a:xfrm>
            <a:off x="7999933" y="5435072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9C3FCF37-7D7B-262D-D054-7EDFF3DE6A9E}"/>
              </a:ext>
            </a:extLst>
          </p:cNvPr>
          <p:cNvCxnSpPr>
            <a:cxnSpLocks/>
          </p:cNvCxnSpPr>
          <p:nvPr/>
        </p:nvCxnSpPr>
        <p:spPr>
          <a:xfrm>
            <a:off x="9046710" y="5435072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0F58A2FA-A619-29D0-87B4-E0F83A7B448D}"/>
              </a:ext>
            </a:extLst>
          </p:cNvPr>
          <p:cNvCxnSpPr>
            <a:cxnSpLocks/>
          </p:cNvCxnSpPr>
          <p:nvPr/>
        </p:nvCxnSpPr>
        <p:spPr>
          <a:xfrm>
            <a:off x="10172931" y="5435072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BD84542C-972E-10B4-899C-E667A0C2B3D6}"/>
              </a:ext>
            </a:extLst>
          </p:cNvPr>
          <p:cNvCxnSpPr/>
          <p:nvPr/>
        </p:nvCxnSpPr>
        <p:spPr>
          <a:xfrm>
            <a:off x="7443851" y="5444141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25D8A8B4-42BE-13B5-EA68-2C96B87D5FCC}"/>
              </a:ext>
            </a:extLst>
          </p:cNvPr>
          <p:cNvCxnSpPr>
            <a:cxnSpLocks/>
          </p:cNvCxnSpPr>
          <p:nvPr/>
        </p:nvCxnSpPr>
        <p:spPr>
          <a:xfrm>
            <a:off x="10199867" y="6009370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2D10D579-A5A7-8F7E-9DB4-4A6B72858111}"/>
              </a:ext>
            </a:extLst>
          </p:cNvPr>
          <p:cNvCxnSpPr>
            <a:cxnSpLocks/>
          </p:cNvCxnSpPr>
          <p:nvPr/>
        </p:nvCxnSpPr>
        <p:spPr>
          <a:xfrm>
            <a:off x="7988913" y="6016823"/>
            <a:ext cx="1087241" cy="54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57E7BA4B-F801-D033-A440-E7C75A53F31E}"/>
              </a:ext>
            </a:extLst>
          </p:cNvPr>
          <p:cNvCxnSpPr>
            <a:cxnSpLocks/>
          </p:cNvCxnSpPr>
          <p:nvPr/>
        </p:nvCxnSpPr>
        <p:spPr>
          <a:xfrm>
            <a:off x="9033596" y="5441545"/>
            <a:ext cx="115321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A07A105-9941-7263-0178-F8E616EB14C1}"/>
              </a:ext>
            </a:extLst>
          </p:cNvPr>
          <p:cNvSpPr/>
          <p:nvPr/>
        </p:nvSpPr>
        <p:spPr>
          <a:xfrm>
            <a:off x="5788383" y="1762126"/>
            <a:ext cx="5159015" cy="44094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tar: 16 Points 19">
            <a:extLst>
              <a:ext uri="{FF2B5EF4-FFF2-40B4-BE49-F238E27FC236}">
                <a16:creationId xmlns:a16="http://schemas.microsoft.com/office/drawing/2014/main" id="{4828D5F7-A34A-6AA6-6E0F-01D147CA9F4C}"/>
              </a:ext>
            </a:extLst>
          </p:cNvPr>
          <p:cNvSpPr/>
          <p:nvPr/>
        </p:nvSpPr>
        <p:spPr>
          <a:xfrm>
            <a:off x="7039551" y="3448939"/>
            <a:ext cx="3568223" cy="1971516"/>
          </a:xfrm>
          <a:prstGeom prst="star16">
            <a:avLst>
              <a:gd name="adj" fmla="val 409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Node D has lost arbitration!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65976EF-09FB-FA5E-4051-88BB39799B2C}"/>
              </a:ext>
            </a:extLst>
          </p:cNvPr>
          <p:cNvCxnSpPr>
            <a:cxnSpLocks/>
            <a:stCxn id="20" idx="10"/>
          </p:cNvCxnSpPr>
          <p:nvPr/>
        </p:nvCxnSpPr>
        <p:spPr>
          <a:xfrm flipH="1">
            <a:off x="5772597" y="4434697"/>
            <a:ext cx="1266954" cy="8974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64D166FB-9D2D-C869-E1D0-9B5FFEBA5616}"/>
              </a:ext>
            </a:extLst>
          </p:cNvPr>
          <p:cNvSpPr/>
          <p:nvPr/>
        </p:nvSpPr>
        <p:spPr>
          <a:xfrm>
            <a:off x="5298112" y="4176944"/>
            <a:ext cx="468760" cy="5686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7629167-85EC-A45C-019A-A64EAB18AD32}"/>
              </a:ext>
            </a:extLst>
          </p:cNvPr>
          <p:cNvSpPr/>
          <p:nvPr/>
        </p:nvSpPr>
        <p:spPr>
          <a:xfrm>
            <a:off x="5299288" y="5435072"/>
            <a:ext cx="468760" cy="5686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311C976-C37D-3555-2120-D44487CAF556}"/>
              </a:ext>
            </a:extLst>
          </p:cNvPr>
          <p:cNvCxnSpPr>
            <a:cxnSpLocks/>
            <a:stCxn id="20" idx="8"/>
          </p:cNvCxnSpPr>
          <p:nvPr/>
        </p:nvCxnSpPr>
        <p:spPr>
          <a:xfrm flipH="1">
            <a:off x="5803513" y="5131736"/>
            <a:ext cx="1758586" cy="65045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CB6A3A-81DD-ECA1-CC39-31A11EB36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EA26F4-0BA1-AEBE-2E70-8762CB1BB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D5DD954-A68C-EA45-C5FB-6E418A744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159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581D-EF13-5C98-D8A6-41E319D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arbitration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54AA-FACD-8398-D0B3-E91C8BBBC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859819"/>
            <a:ext cx="11649075" cy="5398105"/>
          </a:xfrm>
        </p:spPr>
        <p:txBody>
          <a:bodyPr>
            <a:normAutofit/>
          </a:bodyPr>
          <a:lstStyle/>
          <a:p>
            <a:r>
              <a:rPr lang="en-US" b="1" dirty="0"/>
              <a:t>Arbitration Example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36E847-F2F4-7C5E-CC5E-F831DB41C4C6}"/>
              </a:ext>
            </a:extLst>
          </p:cNvPr>
          <p:cNvSpPr/>
          <p:nvPr/>
        </p:nvSpPr>
        <p:spPr>
          <a:xfrm>
            <a:off x="4695370" y="185057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DACCD4-A001-FEE3-DC3D-0C1F5D0A6F24}"/>
              </a:ext>
            </a:extLst>
          </p:cNvPr>
          <p:cNvSpPr/>
          <p:nvPr/>
        </p:nvSpPr>
        <p:spPr>
          <a:xfrm>
            <a:off x="5258481" y="185057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595B80-965E-F9CC-C8D8-3AA5E326A70C}"/>
              </a:ext>
            </a:extLst>
          </p:cNvPr>
          <p:cNvSpPr/>
          <p:nvPr/>
        </p:nvSpPr>
        <p:spPr>
          <a:xfrm>
            <a:off x="5821591" y="1850573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EF7146-5ED9-0C69-498E-817926D2AC1C}"/>
              </a:ext>
            </a:extLst>
          </p:cNvPr>
          <p:cNvSpPr/>
          <p:nvPr/>
        </p:nvSpPr>
        <p:spPr>
          <a:xfrm>
            <a:off x="6328679" y="18505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53BF2B-F767-FF8C-2BD2-A5697FE2ABA6}"/>
              </a:ext>
            </a:extLst>
          </p:cNvPr>
          <p:cNvSpPr/>
          <p:nvPr/>
        </p:nvSpPr>
        <p:spPr>
          <a:xfrm>
            <a:off x="6891789" y="18505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7A76A1-6044-E6B7-3C13-D8FFFBE8752A}"/>
              </a:ext>
            </a:extLst>
          </p:cNvPr>
          <p:cNvSpPr/>
          <p:nvPr/>
        </p:nvSpPr>
        <p:spPr>
          <a:xfrm>
            <a:off x="7454900" y="185057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5FBA83-7391-3CBC-94D1-3D49002A54E6}"/>
              </a:ext>
            </a:extLst>
          </p:cNvPr>
          <p:cNvSpPr/>
          <p:nvPr/>
        </p:nvSpPr>
        <p:spPr>
          <a:xfrm>
            <a:off x="8018011" y="1850570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A48140-02A5-6023-9207-DAFD3E9F3550}"/>
              </a:ext>
            </a:extLst>
          </p:cNvPr>
          <p:cNvSpPr/>
          <p:nvPr/>
        </p:nvSpPr>
        <p:spPr>
          <a:xfrm>
            <a:off x="8525098" y="1850569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32AAB3-708E-2786-E23A-969630118102}"/>
              </a:ext>
            </a:extLst>
          </p:cNvPr>
          <p:cNvSpPr/>
          <p:nvPr/>
        </p:nvSpPr>
        <p:spPr>
          <a:xfrm>
            <a:off x="9088209" y="185057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EE9A0F-628C-ACDB-DE03-D980618A19EC}"/>
              </a:ext>
            </a:extLst>
          </p:cNvPr>
          <p:cNvSpPr/>
          <p:nvPr/>
        </p:nvSpPr>
        <p:spPr>
          <a:xfrm>
            <a:off x="9651319" y="1850570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0C3070-22D1-1F68-687D-FEAD888423E0}"/>
              </a:ext>
            </a:extLst>
          </p:cNvPr>
          <p:cNvSpPr/>
          <p:nvPr/>
        </p:nvSpPr>
        <p:spPr>
          <a:xfrm>
            <a:off x="10210916" y="1853166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276B94-2031-B27A-23DC-FFDD9C2589EF}"/>
              </a:ext>
            </a:extLst>
          </p:cNvPr>
          <p:cNvSpPr/>
          <p:nvPr/>
        </p:nvSpPr>
        <p:spPr>
          <a:xfrm>
            <a:off x="4139288" y="1850569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7F1EE4-62F7-6E54-CAA4-8A3BF03408D8}"/>
              </a:ext>
            </a:extLst>
          </p:cNvPr>
          <p:cNvCxnSpPr/>
          <p:nvPr/>
        </p:nvCxnSpPr>
        <p:spPr>
          <a:xfrm>
            <a:off x="3403600" y="1850569"/>
            <a:ext cx="73568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71572A-1280-0F5A-39B8-D306E7D51B33}"/>
              </a:ext>
            </a:extLst>
          </p:cNvPr>
          <p:cNvCxnSpPr/>
          <p:nvPr/>
        </p:nvCxnSpPr>
        <p:spPr>
          <a:xfrm>
            <a:off x="4139288" y="1850569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A217437-22CC-8300-45C8-45C8254B4F9F}"/>
              </a:ext>
            </a:extLst>
          </p:cNvPr>
          <p:cNvCxnSpPr>
            <a:cxnSpLocks/>
          </p:cNvCxnSpPr>
          <p:nvPr/>
        </p:nvCxnSpPr>
        <p:spPr>
          <a:xfrm>
            <a:off x="4139288" y="2425698"/>
            <a:ext cx="331561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BCD9B95-87BF-5F88-EF06-346D8450048E}"/>
              </a:ext>
            </a:extLst>
          </p:cNvPr>
          <p:cNvSpPr txBox="1"/>
          <p:nvPr/>
        </p:nvSpPr>
        <p:spPr>
          <a:xfrm>
            <a:off x="4153851" y="1378339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SOF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83E035-30B1-4B17-B731-9BBAA1100561}"/>
              </a:ext>
            </a:extLst>
          </p:cNvPr>
          <p:cNvSpPr txBox="1"/>
          <p:nvPr/>
        </p:nvSpPr>
        <p:spPr>
          <a:xfrm>
            <a:off x="6610234" y="1075806"/>
            <a:ext cx="2120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Identifier (11-bits)</a:t>
            </a: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856361C0-6BDD-2FFD-6772-1313ED01F606}"/>
              </a:ext>
            </a:extLst>
          </p:cNvPr>
          <p:cNvSpPr/>
          <p:nvPr/>
        </p:nvSpPr>
        <p:spPr>
          <a:xfrm rot="5400000">
            <a:off x="7573630" y="-1411647"/>
            <a:ext cx="317500" cy="6047138"/>
          </a:xfrm>
          <a:prstGeom prst="leftBrace">
            <a:avLst>
              <a:gd name="adj1" fmla="val 24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B7CEEA-7A6B-F659-DDCF-B3E519BA62A0}"/>
              </a:ext>
            </a:extLst>
          </p:cNvPr>
          <p:cNvSpPr txBox="1"/>
          <p:nvPr/>
        </p:nvSpPr>
        <p:spPr>
          <a:xfrm>
            <a:off x="409368" y="1770672"/>
            <a:ext cx="13885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Node B</a:t>
            </a:r>
          </a:p>
          <a:p>
            <a:pPr algn="ctr"/>
            <a:r>
              <a:rPr lang="en-US" sz="2400" dirty="0"/>
              <a:t>Msg </a:t>
            </a:r>
            <a:r>
              <a:rPr lang="en-US" sz="2400" b="1" dirty="0"/>
              <a:t>0x35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0B05042-304F-F203-E26A-BB3B728E0A63}"/>
              </a:ext>
            </a:extLst>
          </p:cNvPr>
          <p:cNvSpPr/>
          <p:nvPr/>
        </p:nvSpPr>
        <p:spPr>
          <a:xfrm>
            <a:off x="2184400" y="1993900"/>
            <a:ext cx="1041400" cy="4317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4A3729-665A-E552-C40A-C0E4A9BD0F2A}"/>
              </a:ext>
            </a:extLst>
          </p:cNvPr>
          <p:cNvSpPr/>
          <p:nvPr/>
        </p:nvSpPr>
        <p:spPr>
          <a:xfrm>
            <a:off x="4711762" y="3021777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32DA9E1-1245-F1F7-6BBF-346E807E20E6}"/>
              </a:ext>
            </a:extLst>
          </p:cNvPr>
          <p:cNvSpPr/>
          <p:nvPr/>
        </p:nvSpPr>
        <p:spPr>
          <a:xfrm>
            <a:off x="5274873" y="3021776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7BAB36-5864-F97C-F8CD-952531A8E618}"/>
              </a:ext>
            </a:extLst>
          </p:cNvPr>
          <p:cNvSpPr/>
          <p:nvPr/>
        </p:nvSpPr>
        <p:spPr>
          <a:xfrm>
            <a:off x="5837983" y="302177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ED9AF9F-01E2-2CFE-B103-158ED138949D}"/>
              </a:ext>
            </a:extLst>
          </p:cNvPr>
          <p:cNvSpPr/>
          <p:nvPr/>
        </p:nvSpPr>
        <p:spPr>
          <a:xfrm>
            <a:off x="6345071" y="302177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CC8155-C87A-8075-964D-9ADBF29589B7}"/>
              </a:ext>
            </a:extLst>
          </p:cNvPr>
          <p:cNvSpPr/>
          <p:nvPr/>
        </p:nvSpPr>
        <p:spPr>
          <a:xfrm>
            <a:off x="6908181" y="302177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E64AF68-69FA-7985-8C59-A57023BEF1EB}"/>
              </a:ext>
            </a:extLst>
          </p:cNvPr>
          <p:cNvSpPr/>
          <p:nvPr/>
        </p:nvSpPr>
        <p:spPr>
          <a:xfrm>
            <a:off x="7471292" y="3021773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459A7D8-722B-D082-C29C-12D8EAEA22D2}"/>
              </a:ext>
            </a:extLst>
          </p:cNvPr>
          <p:cNvSpPr/>
          <p:nvPr/>
        </p:nvSpPr>
        <p:spPr>
          <a:xfrm>
            <a:off x="8034403" y="30217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2A45AB7-F7E9-5DB6-1E1B-54A232CF05F5}"/>
              </a:ext>
            </a:extLst>
          </p:cNvPr>
          <p:cNvSpPr/>
          <p:nvPr/>
        </p:nvSpPr>
        <p:spPr>
          <a:xfrm>
            <a:off x="8541490" y="302177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9617E57-EB50-F7E6-885A-BA2AA853CD2F}"/>
              </a:ext>
            </a:extLst>
          </p:cNvPr>
          <p:cNvSpPr/>
          <p:nvPr/>
        </p:nvSpPr>
        <p:spPr>
          <a:xfrm>
            <a:off x="9104601" y="3021773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23BE24C-D3FF-B049-4976-B9CAC11F8795}"/>
              </a:ext>
            </a:extLst>
          </p:cNvPr>
          <p:cNvSpPr/>
          <p:nvPr/>
        </p:nvSpPr>
        <p:spPr>
          <a:xfrm>
            <a:off x="9667711" y="30217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478D771-1D9E-F1FB-180F-459550D91BAB}"/>
              </a:ext>
            </a:extLst>
          </p:cNvPr>
          <p:cNvSpPr/>
          <p:nvPr/>
        </p:nvSpPr>
        <p:spPr>
          <a:xfrm>
            <a:off x="10227308" y="3024368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AD7A6C2-2F32-D41E-2836-6C399D19CE4A}"/>
              </a:ext>
            </a:extLst>
          </p:cNvPr>
          <p:cNvSpPr/>
          <p:nvPr/>
        </p:nvSpPr>
        <p:spPr>
          <a:xfrm>
            <a:off x="4155680" y="302177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D4E3BE6-2247-9FC2-CD7C-4FED3168E1E5}"/>
              </a:ext>
            </a:extLst>
          </p:cNvPr>
          <p:cNvCxnSpPr>
            <a:cxnSpLocks/>
          </p:cNvCxnSpPr>
          <p:nvPr/>
        </p:nvCxnSpPr>
        <p:spPr>
          <a:xfrm>
            <a:off x="3419992" y="3021771"/>
            <a:ext cx="73568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A13D460-617C-92A5-FCB7-0AC16C65DB63}"/>
              </a:ext>
            </a:extLst>
          </p:cNvPr>
          <p:cNvCxnSpPr>
            <a:cxnSpLocks/>
          </p:cNvCxnSpPr>
          <p:nvPr/>
        </p:nvCxnSpPr>
        <p:spPr>
          <a:xfrm>
            <a:off x="4155680" y="3021771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7606BE2-5DF3-F0A9-DD9D-C709B485C5CB}"/>
              </a:ext>
            </a:extLst>
          </p:cNvPr>
          <p:cNvCxnSpPr>
            <a:cxnSpLocks/>
          </p:cNvCxnSpPr>
          <p:nvPr/>
        </p:nvCxnSpPr>
        <p:spPr>
          <a:xfrm>
            <a:off x="4155680" y="3596900"/>
            <a:ext cx="328881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9AA2751-E95B-4CC0-2CD0-74A3F0B2DB39}"/>
              </a:ext>
            </a:extLst>
          </p:cNvPr>
          <p:cNvSpPr txBox="1"/>
          <p:nvPr/>
        </p:nvSpPr>
        <p:spPr>
          <a:xfrm>
            <a:off x="342404" y="2941874"/>
            <a:ext cx="1555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Node C</a:t>
            </a:r>
          </a:p>
          <a:p>
            <a:pPr algn="ctr"/>
            <a:r>
              <a:rPr lang="en-US" sz="2400" dirty="0"/>
              <a:t>Msg </a:t>
            </a:r>
            <a:r>
              <a:rPr lang="en-US" sz="2400" b="1" dirty="0"/>
              <a:t>0x26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26B1BA9A-88A6-39EB-980A-FF6CA8401173}"/>
              </a:ext>
            </a:extLst>
          </p:cNvPr>
          <p:cNvSpPr/>
          <p:nvPr/>
        </p:nvSpPr>
        <p:spPr>
          <a:xfrm>
            <a:off x="2200792" y="3165102"/>
            <a:ext cx="1041400" cy="4317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ACC3102-F25C-86A4-C747-9B7060F4C2B8}"/>
              </a:ext>
            </a:extLst>
          </p:cNvPr>
          <p:cNvSpPr/>
          <p:nvPr/>
        </p:nvSpPr>
        <p:spPr>
          <a:xfrm>
            <a:off x="4695370" y="4154870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972E7D9-4E55-B800-B078-44E656A50E38}"/>
              </a:ext>
            </a:extLst>
          </p:cNvPr>
          <p:cNvSpPr/>
          <p:nvPr/>
        </p:nvSpPr>
        <p:spPr>
          <a:xfrm>
            <a:off x="5258481" y="4154869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988F203-5898-4CDB-5CBC-31B22EAE6A45}"/>
              </a:ext>
            </a:extLst>
          </p:cNvPr>
          <p:cNvSpPr/>
          <p:nvPr/>
        </p:nvSpPr>
        <p:spPr>
          <a:xfrm>
            <a:off x="5821591" y="4154868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FAA8F60-333A-A9EA-2438-F10D1689431F}"/>
              </a:ext>
            </a:extLst>
          </p:cNvPr>
          <p:cNvSpPr/>
          <p:nvPr/>
        </p:nvSpPr>
        <p:spPr>
          <a:xfrm>
            <a:off x="6328679" y="4154867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024EE1-47E1-14B7-A075-82F2A9D893FD}"/>
              </a:ext>
            </a:extLst>
          </p:cNvPr>
          <p:cNvSpPr/>
          <p:nvPr/>
        </p:nvSpPr>
        <p:spPr>
          <a:xfrm>
            <a:off x="6891789" y="4154867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D98C5AB-CB20-7008-3545-F1C2CD3A0E0B}"/>
              </a:ext>
            </a:extLst>
          </p:cNvPr>
          <p:cNvSpPr/>
          <p:nvPr/>
        </p:nvSpPr>
        <p:spPr>
          <a:xfrm>
            <a:off x="7454900" y="4154866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6D9C4DD-DB5F-1893-15ED-D8E18E1732B7}"/>
              </a:ext>
            </a:extLst>
          </p:cNvPr>
          <p:cNvSpPr/>
          <p:nvPr/>
        </p:nvSpPr>
        <p:spPr>
          <a:xfrm>
            <a:off x="8018011" y="415486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E193FBE-B4E7-2E70-A1BE-A38A6A7C361A}"/>
              </a:ext>
            </a:extLst>
          </p:cNvPr>
          <p:cNvSpPr/>
          <p:nvPr/>
        </p:nvSpPr>
        <p:spPr>
          <a:xfrm>
            <a:off x="8525098" y="415486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6060264-E883-6962-4DA9-A8568F396AE8}"/>
              </a:ext>
            </a:extLst>
          </p:cNvPr>
          <p:cNvSpPr/>
          <p:nvPr/>
        </p:nvSpPr>
        <p:spPr>
          <a:xfrm>
            <a:off x="9088209" y="4154866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CE06457-FC2E-9AE1-53C0-39793E25B2B7}"/>
              </a:ext>
            </a:extLst>
          </p:cNvPr>
          <p:cNvSpPr/>
          <p:nvPr/>
        </p:nvSpPr>
        <p:spPr>
          <a:xfrm>
            <a:off x="9651319" y="415486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3FD3A29-8C2D-9C82-C120-1A30EEA2FA53}"/>
              </a:ext>
            </a:extLst>
          </p:cNvPr>
          <p:cNvSpPr/>
          <p:nvPr/>
        </p:nvSpPr>
        <p:spPr>
          <a:xfrm>
            <a:off x="10210916" y="415746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FA2DA3B-0E34-61D1-A324-E73126636D80}"/>
              </a:ext>
            </a:extLst>
          </p:cNvPr>
          <p:cNvSpPr/>
          <p:nvPr/>
        </p:nvSpPr>
        <p:spPr>
          <a:xfrm>
            <a:off x="4139288" y="415486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A5C74DC-92B1-2CD2-85C6-0FEDB227E2D9}"/>
              </a:ext>
            </a:extLst>
          </p:cNvPr>
          <p:cNvCxnSpPr>
            <a:cxnSpLocks/>
          </p:cNvCxnSpPr>
          <p:nvPr/>
        </p:nvCxnSpPr>
        <p:spPr>
          <a:xfrm>
            <a:off x="3403600" y="4154864"/>
            <a:ext cx="73568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439175D-FBAB-791E-41E8-4F103BEDA149}"/>
              </a:ext>
            </a:extLst>
          </p:cNvPr>
          <p:cNvCxnSpPr>
            <a:cxnSpLocks/>
          </p:cNvCxnSpPr>
          <p:nvPr/>
        </p:nvCxnSpPr>
        <p:spPr>
          <a:xfrm>
            <a:off x="4139288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ECA8EDA-C41A-A5FD-BCDF-9B1B39BB8329}"/>
              </a:ext>
            </a:extLst>
          </p:cNvPr>
          <p:cNvCxnSpPr>
            <a:cxnSpLocks/>
          </p:cNvCxnSpPr>
          <p:nvPr/>
        </p:nvCxnSpPr>
        <p:spPr>
          <a:xfrm>
            <a:off x="4139288" y="4729993"/>
            <a:ext cx="113558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FDBF7699-76F9-61C4-429D-D1B2E162402B}"/>
              </a:ext>
            </a:extLst>
          </p:cNvPr>
          <p:cNvSpPr txBox="1"/>
          <p:nvPr/>
        </p:nvSpPr>
        <p:spPr>
          <a:xfrm>
            <a:off x="326012" y="4074967"/>
            <a:ext cx="1555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Node D</a:t>
            </a:r>
          </a:p>
          <a:p>
            <a:pPr algn="ctr"/>
            <a:r>
              <a:rPr lang="en-US" sz="2400" dirty="0"/>
              <a:t>Msg </a:t>
            </a:r>
            <a:r>
              <a:rPr lang="en-US" sz="2400" b="1" dirty="0"/>
              <a:t>0x343</a:t>
            </a: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A6DF2733-BABC-7592-5C8D-5997D643E8B8}"/>
              </a:ext>
            </a:extLst>
          </p:cNvPr>
          <p:cNvSpPr/>
          <p:nvPr/>
        </p:nvSpPr>
        <p:spPr>
          <a:xfrm>
            <a:off x="2184400" y="4298195"/>
            <a:ext cx="1041400" cy="4317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0B6F378-3F5A-A4F6-C70C-948D15EE3A25}"/>
              </a:ext>
            </a:extLst>
          </p:cNvPr>
          <p:cNvSpPr txBox="1"/>
          <p:nvPr/>
        </p:nvSpPr>
        <p:spPr>
          <a:xfrm>
            <a:off x="342404" y="5340558"/>
            <a:ext cx="1555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Actual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Bus Level</a:t>
            </a:r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EEF20F0C-80CF-5EF4-15C2-F949040E90F2}"/>
              </a:ext>
            </a:extLst>
          </p:cNvPr>
          <p:cNvSpPr/>
          <p:nvPr/>
        </p:nvSpPr>
        <p:spPr>
          <a:xfrm>
            <a:off x="2200792" y="5563786"/>
            <a:ext cx="1041400" cy="43179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837468B-9201-C631-9CE1-468096C97BEC}"/>
              </a:ext>
            </a:extLst>
          </p:cNvPr>
          <p:cNvCxnSpPr/>
          <p:nvPr/>
        </p:nvCxnSpPr>
        <p:spPr>
          <a:xfrm>
            <a:off x="8525098" y="2422067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2DA7135-75F2-5FA2-0B56-F2548FC01774}"/>
              </a:ext>
            </a:extLst>
          </p:cNvPr>
          <p:cNvCxnSpPr/>
          <p:nvPr/>
        </p:nvCxnSpPr>
        <p:spPr>
          <a:xfrm>
            <a:off x="9651319" y="2422067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18E7688-5F30-850F-39BF-B15F76A8FA8C}"/>
              </a:ext>
            </a:extLst>
          </p:cNvPr>
          <p:cNvCxnSpPr>
            <a:cxnSpLocks/>
          </p:cNvCxnSpPr>
          <p:nvPr/>
        </p:nvCxnSpPr>
        <p:spPr>
          <a:xfrm>
            <a:off x="7446704" y="1850569"/>
            <a:ext cx="1094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6747FEB-515E-892B-1586-044DAFBC0DA3}"/>
              </a:ext>
            </a:extLst>
          </p:cNvPr>
          <p:cNvCxnSpPr/>
          <p:nvPr/>
        </p:nvCxnSpPr>
        <p:spPr>
          <a:xfrm>
            <a:off x="9081180" y="1850569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BFAF5FF-97C0-F588-0DEC-B7D014CF1536}"/>
              </a:ext>
            </a:extLst>
          </p:cNvPr>
          <p:cNvCxnSpPr/>
          <p:nvPr/>
        </p:nvCxnSpPr>
        <p:spPr>
          <a:xfrm>
            <a:off x="10214430" y="1859638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B4EDE84F-A563-DE1D-118B-0AEC52708731}"/>
              </a:ext>
            </a:extLst>
          </p:cNvPr>
          <p:cNvCxnSpPr>
            <a:cxnSpLocks/>
          </p:cNvCxnSpPr>
          <p:nvPr/>
        </p:nvCxnSpPr>
        <p:spPr>
          <a:xfrm>
            <a:off x="7471292" y="18469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1830516-A11A-6A62-A783-AD539F8F5475}"/>
              </a:ext>
            </a:extLst>
          </p:cNvPr>
          <p:cNvCxnSpPr>
            <a:cxnSpLocks/>
          </p:cNvCxnSpPr>
          <p:nvPr/>
        </p:nvCxnSpPr>
        <p:spPr>
          <a:xfrm>
            <a:off x="8522887" y="18469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F33612C0-42B5-7E69-D3CC-21022548349A}"/>
              </a:ext>
            </a:extLst>
          </p:cNvPr>
          <p:cNvCxnSpPr>
            <a:cxnSpLocks/>
          </p:cNvCxnSpPr>
          <p:nvPr/>
        </p:nvCxnSpPr>
        <p:spPr>
          <a:xfrm>
            <a:off x="9081180" y="18596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BE52A42-A56E-906B-C501-81C067749CC3}"/>
              </a:ext>
            </a:extLst>
          </p:cNvPr>
          <p:cNvCxnSpPr>
            <a:cxnSpLocks/>
          </p:cNvCxnSpPr>
          <p:nvPr/>
        </p:nvCxnSpPr>
        <p:spPr>
          <a:xfrm>
            <a:off x="9651319" y="18596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6DE0BB9-92F1-250B-A41E-642A3C81B0C6}"/>
              </a:ext>
            </a:extLst>
          </p:cNvPr>
          <p:cNvCxnSpPr>
            <a:cxnSpLocks/>
          </p:cNvCxnSpPr>
          <p:nvPr/>
        </p:nvCxnSpPr>
        <p:spPr>
          <a:xfrm>
            <a:off x="10227308" y="18469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ABBE917-CA49-DEEB-D9CB-83D1CAD45BA8}"/>
              </a:ext>
            </a:extLst>
          </p:cNvPr>
          <p:cNvCxnSpPr>
            <a:cxnSpLocks/>
          </p:cNvCxnSpPr>
          <p:nvPr/>
        </p:nvCxnSpPr>
        <p:spPr>
          <a:xfrm>
            <a:off x="7444493" y="3021771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3EFAFB1-5CE5-5C03-52D7-65D9093CFBB3}"/>
              </a:ext>
            </a:extLst>
          </p:cNvPr>
          <p:cNvCxnSpPr>
            <a:cxnSpLocks/>
          </p:cNvCxnSpPr>
          <p:nvPr/>
        </p:nvCxnSpPr>
        <p:spPr>
          <a:xfrm>
            <a:off x="8034403" y="3021771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ECEDB69-A779-0651-2D5C-25ED58980630}"/>
              </a:ext>
            </a:extLst>
          </p:cNvPr>
          <p:cNvCxnSpPr>
            <a:cxnSpLocks/>
          </p:cNvCxnSpPr>
          <p:nvPr/>
        </p:nvCxnSpPr>
        <p:spPr>
          <a:xfrm>
            <a:off x="9081180" y="3021771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7B2BCC3-BC4C-5350-2141-2CCD22790A35}"/>
              </a:ext>
            </a:extLst>
          </p:cNvPr>
          <p:cNvCxnSpPr>
            <a:cxnSpLocks/>
          </p:cNvCxnSpPr>
          <p:nvPr/>
        </p:nvCxnSpPr>
        <p:spPr>
          <a:xfrm>
            <a:off x="10207401" y="3021771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8B907B24-823B-59F5-57C3-D1FFDCC1560F}"/>
              </a:ext>
            </a:extLst>
          </p:cNvPr>
          <p:cNvCxnSpPr>
            <a:cxnSpLocks/>
          </p:cNvCxnSpPr>
          <p:nvPr/>
        </p:nvCxnSpPr>
        <p:spPr>
          <a:xfrm>
            <a:off x="5274873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7B6FAC-4A04-3278-FFE7-16107B4C2C18}"/>
              </a:ext>
            </a:extLst>
          </p:cNvPr>
          <p:cNvCxnSpPr>
            <a:cxnSpLocks/>
          </p:cNvCxnSpPr>
          <p:nvPr/>
        </p:nvCxnSpPr>
        <p:spPr>
          <a:xfrm>
            <a:off x="6326468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E4F42B96-B89B-D32C-A0EE-328BA0B9D7D5}"/>
              </a:ext>
            </a:extLst>
          </p:cNvPr>
          <p:cNvCxnSpPr>
            <a:cxnSpLocks/>
          </p:cNvCxnSpPr>
          <p:nvPr/>
        </p:nvCxnSpPr>
        <p:spPr>
          <a:xfrm>
            <a:off x="6908181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ABEA33A-9DBF-0BD8-219D-A8E13059650D}"/>
              </a:ext>
            </a:extLst>
          </p:cNvPr>
          <p:cNvCxnSpPr>
            <a:cxnSpLocks/>
          </p:cNvCxnSpPr>
          <p:nvPr/>
        </p:nvCxnSpPr>
        <p:spPr>
          <a:xfrm>
            <a:off x="7471292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4D116D6-5B21-5E33-8BAD-802BE64F2E37}"/>
              </a:ext>
            </a:extLst>
          </p:cNvPr>
          <p:cNvCxnSpPr>
            <a:cxnSpLocks/>
          </p:cNvCxnSpPr>
          <p:nvPr/>
        </p:nvCxnSpPr>
        <p:spPr>
          <a:xfrm>
            <a:off x="9667711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2ABD01E3-16C7-6978-C50E-F7B0B001CD28}"/>
              </a:ext>
            </a:extLst>
          </p:cNvPr>
          <p:cNvCxnSpPr/>
          <p:nvPr/>
        </p:nvCxnSpPr>
        <p:spPr>
          <a:xfrm>
            <a:off x="7478321" y="3030840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1DD128C3-07A5-75FE-45F8-B710D696BE5D}"/>
              </a:ext>
            </a:extLst>
          </p:cNvPr>
          <p:cNvCxnSpPr>
            <a:cxnSpLocks/>
          </p:cNvCxnSpPr>
          <p:nvPr/>
        </p:nvCxnSpPr>
        <p:spPr>
          <a:xfrm>
            <a:off x="10234337" y="3596069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F5E647A-C8B0-67FE-F4E2-D8E88AB55E51}"/>
              </a:ext>
            </a:extLst>
          </p:cNvPr>
          <p:cNvCxnSpPr>
            <a:cxnSpLocks/>
          </p:cNvCxnSpPr>
          <p:nvPr/>
        </p:nvCxnSpPr>
        <p:spPr>
          <a:xfrm>
            <a:off x="6326468" y="4729993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1C2BA651-C7FB-A46D-B31F-708DA3BD382B}"/>
              </a:ext>
            </a:extLst>
          </p:cNvPr>
          <p:cNvCxnSpPr>
            <a:cxnSpLocks/>
          </p:cNvCxnSpPr>
          <p:nvPr/>
        </p:nvCxnSpPr>
        <p:spPr>
          <a:xfrm>
            <a:off x="6882550" y="4154864"/>
            <a:ext cx="59577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3058AF5-035E-0512-5AE1-F067C31D6678}"/>
              </a:ext>
            </a:extLst>
          </p:cNvPr>
          <p:cNvCxnSpPr>
            <a:cxnSpLocks/>
          </p:cNvCxnSpPr>
          <p:nvPr/>
        </p:nvCxnSpPr>
        <p:spPr>
          <a:xfrm>
            <a:off x="7454900" y="4727548"/>
            <a:ext cx="2212811" cy="244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DA321DE-769B-B34B-E6EE-A55D05889446}"/>
              </a:ext>
            </a:extLst>
          </p:cNvPr>
          <p:cNvCxnSpPr>
            <a:cxnSpLocks/>
          </p:cNvCxnSpPr>
          <p:nvPr/>
        </p:nvCxnSpPr>
        <p:spPr>
          <a:xfrm flipV="1">
            <a:off x="9656652" y="4148826"/>
            <a:ext cx="1115556" cy="316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D6E720C-AFCC-6E01-F46E-D5FA1CFB2F5B}"/>
              </a:ext>
            </a:extLst>
          </p:cNvPr>
          <p:cNvCxnSpPr>
            <a:cxnSpLocks/>
          </p:cNvCxnSpPr>
          <p:nvPr/>
        </p:nvCxnSpPr>
        <p:spPr>
          <a:xfrm>
            <a:off x="5258481" y="4151987"/>
            <a:ext cx="1087241" cy="54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01C89357-E2D2-E57F-6A7B-D0CAE97665E7}"/>
              </a:ext>
            </a:extLst>
          </p:cNvPr>
          <p:cNvCxnSpPr>
            <a:cxnSpLocks/>
          </p:cNvCxnSpPr>
          <p:nvPr/>
        </p:nvCxnSpPr>
        <p:spPr>
          <a:xfrm>
            <a:off x="8023383" y="3603522"/>
            <a:ext cx="1087241" cy="54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ABC404A-A8EF-FEB4-4696-8BAA9745399B}"/>
              </a:ext>
            </a:extLst>
          </p:cNvPr>
          <p:cNvCxnSpPr>
            <a:cxnSpLocks/>
          </p:cNvCxnSpPr>
          <p:nvPr/>
        </p:nvCxnSpPr>
        <p:spPr>
          <a:xfrm>
            <a:off x="9068066" y="3028244"/>
            <a:ext cx="115321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Graphic 139" descr="Checkmark with solid fill">
            <a:extLst>
              <a:ext uri="{FF2B5EF4-FFF2-40B4-BE49-F238E27FC236}">
                <a16:creationId xmlns:a16="http://schemas.microsoft.com/office/drawing/2014/main" id="{3E723ED3-3FCC-B6C5-C07C-FB1E4872C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38451" y="2422067"/>
            <a:ext cx="460043" cy="460043"/>
          </a:xfrm>
          <a:prstGeom prst="rect">
            <a:avLst/>
          </a:prstGeom>
        </p:spPr>
      </p:pic>
      <p:pic>
        <p:nvPicPr>
          <p:cNvPr id="142" name="Graphic 141" descr="Checkmark with solid fill">
            <a:extLst>
              <a:ext uri="{FF2B5EF4-FFF2-40B4-BE49-F238E27FC236}">
                <a16:creationId xmlns:a16="http://schemas.microsoft.com/office/drawing/2014/main" id="{42B308BC-BEFF-A9F8-87CD-14E88C312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19485" y="3603044"/>
            <a:ext cx="460043" cy="460043"/>
          </a:xfrm>
          <a:prstGeom prst="rect">
            <a:avLst/>
          </a:prstGeom>
        </p:spPr>
      </p:pic>
      <p:pic>
        <p:nvPicPr>
          <p:cNvPr id="143" name="Graphic 142" descr="Checkmark with solid fill">
            <a:extLst>
              <a:ext uri="{FF2B5EF4-FFF2-40B4-BE49-F238E27FC236}">
                <a16:creationId xmlns:a16="http://schemas.microsoft.com/office/drawing/2014/main" id="{BC281C80-23B5-AB53-0A9D-7A406AA8A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33728" y="4745580"/>
            <a:ext cx="460043" cy="460043"/>
          </a:xfrm>
          <a:prstGeom prst="rect">
            <a:avLst/>
          </a:prstGeom>
        </p:spPr>
      </p:pic>
      <p:pic>
        <p:nvPicPr>
          <p:cNvPr id="68" name="Graphic 67" descr="Checkmark with solid fill">
            <a:extLst>
              <a:ext uri="{FF2B5EF4-FFF2-40B4-BE49-F238E27FC236}">
                <a16:creationId xmlns:a16="http://schemas.microsoft.com/office/drawing/2014/main" id="{85AE3A88-4E47-85E7-B9A4-ECF8F2346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1121" y="2428581"/>
            <a:ext cx="460043" cy="460043"/>
          </a:xfrm>
          <a:prstGeom prst="rect">
            <a:avLst/>
          </a:prstGeom>
        </p:spPr>
      </p:pic>
      <p:pic>
        <p:nvPicPr>
          <p:cNvPr id="69" name="Graphic 68" descr="Checkmark with solid fill">
            <a:extLst>
              <a:ext uri="{FF2B5EF4-FFF2-40B4-BE49-F238E27FC236}">
                <a16:creationId xmlns:a16="http://schemas.microsoft.com/office/drawing/2014/main" id="{8522162A-42EB-73F0-15F4-0CBA7EF9D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2155" y="3609558"/>
            <a:ext cx="460043" cy="460043"/>
          </a:xfrm>
          <a:prstGeom prst="rect">
            <a:avLst/>
          </a:prstGeom>
        </p:spPr>
      </p:pic>
      <p:pic>
        <p:nvPicPr>
          <p:cNvPr id="70" name="Graphic 69" descr="Close with solid fill">
            <a:extLst>
              <a:ext uri="{FF2B5EF4-FFF2-40B4-BE49-F238E27FC236}">
                <a16:creationId xmlns:a16="http://schemas.microsoft.com/office/drawing/2014/main" id="{D5C53E2D-48D9-CE32-E030-A096AB50D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0020" y="4750049"/>
            <a:ext cx="455724" cy="455724"/>
          </a:xfrm>
          <a:prstGeom prst="rect">
            <a:avLst/>
          </a:prstGeom>
        </p:spPr>
      </p:pic>
      <p:sp>
        <p:nvSpPr>
          <p:cNvPr id="154" name="Rectangle 153">
            <a:extLst>
              <a:ext uri="{FF2B5EF4-FFF2-40B4-BE49-F238E27FC236}">
                <a16:creationId xmlns:a16="http://schemas.microsoft.com/office/drawing/2014/main" id="{FFFCF2C9-CA71-2174-7311-663D3C6CB1CE}"/>
              </a:ext>
            </a:extLst>
          </p:cNvPr>
          <p:cNvSpPr/>
          <p:nvPr/>
        </p:nvSpPr>
        <p:spPr>
          <a:xfrm>
            <a:off x="4677292" y="5435078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63DDD838-225A-70CC-B07D-358BA4A9F7DB}"/>
              </a:ext>
            </a:extLst>
          </p:cNvPr>
          <p:cNvSpPr/>
          <p:nvPr/>
        </p:nvSpPr>
        <p:spPr>
          <a:xfrm>
            <a:off x="5240403" y="5435077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D31B6F3F-0076-D7BE-CB50-0ED8B7B92F0C}"/>
              </a:ext>
            </a:extLst>
          </p:cNvPr>
          <p:cNvSpPr/>
          <p:nvPr/>
        </p:nvSpPr>
        <p:spPr>
          <a:xfrm>
            <a:off x="5803513" y="5435076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0E64F5D5-4563-20CF-860E-8E84F23EF8BA}"/>
              </a:ext>
            </a:extLst>
          </p:cNvPr>
          <p:cNvSpPr/>
          <p:nvPr/>
        </p:nvSpPr>
        <p:spPr>
          <a:xfrm>
            <a:off x="6310601" y="543507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3D6738E3-0666-673C-41ED-740C748740FE}"/>
              </a:ext>
            </a:extLst>
          </p:cNvPr>
          <p:cNvSpPr/>
          <p:nvPr/>
        </p:nvSpPr>
        <p:spPr>
          <a:xfrm>
            <a:off x="6873711" y="543507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00820AB2-DD34-70AC-EC39-351AB3E4E1A6}"/>
              </a:ext>
            </a:extLst>
          </p:cNvPr>
          <p:cNvSpPr/>
          <p:nvPr/>
        </p:nvSpPr>
        <p:spPr>
          <a:xfrm>
            <a:off x="7436822" y="543507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48CF6014-44B7-9415-2A44-44845ECA27A6}"/>
              </a:ext>
            </a:extLst>
          </p:cNvPr>
          <p:cNvSpPr/>
          <p:nvPr/>
        </p:nvSpPr>
        <p:spPr>
          <a:xfrm>
            <a:off x="7999933" y="5435073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56579505-F7E7-6FE9-9B59-53E757344A26}"/>
              </a:ext>
            </a:extLst>
          </p:cNvPr>
          <p:cNvSpPr/>
          <p:nvPr/>
        </p:nvSpPr>
        <p:spPr>
          <a:xfrm>
            <a:off x="8507020" y="54350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1BF5C997-388A-FF93-ACAD-EC6417728113}"/>
              </a:ext>
            </a:extLst>
          </p:cNvPr>
          <p:cNvSpPr/>
          <p:nvPr/>
        </p:nvSpPr>
        <p:spPr>
          <a:xfrm>
            <a:off x="9070131" y="543507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E45D1975-483A-66FA-AA1D-B70AA7BBDBC2}"/>
              </a:ext>
            </a:extLst>
          </p:cNvPr>
          <p:cNvSpPr/>
          <p:nvPr/>
        </p:nvSpPr>
        <p:spPr>
          <a:xfrm>
            <a:off x="9633241" y="5435073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1F489F7-274A-4C9D-1921-2A577178784A}"/>
              </a:ext>
            </a:extLst>
          </p:cNvPr>
          <p:cNvSpPr/>
          <p:nvPr/>
        </p:nvSpPr>
        <p:spPr>
          <a:xfrm>
            <a:off x="10192838" y="5437669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3C2CAFC0-8C71-70F6-2E8D-994B4DE88E06}"/>
              </a:ext>
            </a:extLst>
          </p:cNvPr>
          <p:cNvSpPr/>
          <p:nvPr/>
        </p:nvSpPr>
        <p:spPr>
          <a:xfrm>
            <a:off x="4121210" y="54350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A09A420E-7CD5-A675-DCB0-0B8D6EA10303}"/>
              </a:ext>
            </a:extLst>
          </p:cNvPr>
          <p:cNvCxnSpPr>
            <a:cxnSpLocks/>
          </p:cNvCxnSpPr>
          <p:nvPr/>
        </p:nvCxnSpPr>
        <p:spPr>
          <a:xfrm>
            <a:off x="3385522" y="5435072"/>
            <a:ext cx="73568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4AF00D8-B2C3-1A67-19CC-74AFE9924E59}"/>
              </a:ext>
            </a:extLst>
          </p:cNvPr>
          <p:cNvCxnSpPr>
            <a:cxnSpLocks/>
          </p:cNvCxnSpPr>
          <p:nvPr/>
        </p:nvCxnSpPr>
        <p:spPr>
          <a:xfrm>
            <a:off x="4121210" y="5435072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D309FCF-7B58-3B77-05AA-24CDC581D58F}"/>
              </a:ext>
            </a:extLst>
          </p:cNvPr>
          <p:cNvCxnSpPr>
            <a:cxnSpLocks/>
          </p:cNvCxnSpPr>
          <p:nvPr/>
        </p:nvCxnSpPr>
        <p:spPr>
          <a:xfrm>
            <a:off x="4121210" y="6010201"/>
            <a:ext cx="328881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808A84AD-9D97-658C-25B5-F20C350F34A3}"/>
              </a:ext>
            </a:extLst>
          </p:cNvPr>
          <p:cNvCxnSpPr>
            <a:cxnSpLocks/>
          </p:cNvCxnSpPr>
          <p:nvPr/>
        </p:nvCxnSpPr>
        <p:spPr>
          <a:xfrm>
            <a:off x="7410023" y="5435072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1B80D379-3A7B-7970-7791-8B9EDAAECC0D}"/>
              </a:ext>
            </a:extLst>
          </p:cNvPr>
          <p:cNvCxnSpPr>
            <a:cxnSpLocks/>
          </p:cNvCxnSpPr>
          <p:nvPr/>
        </p:nvCxnSpPr>
        <p:spPr>
          <a:xfrm>
            <a:off x="7999933" y="5435072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9C3FCF37-7D7B-262D-D054-7EDFF3DE6A9E}"/>
              </a:ext>
            </a:extLst>
          </p:cNvPr>
          <p:cNvCxnSpPr>
            <a:cxnSpLocks/>
          </p:cNvCxnSpPr>
          <p:nvPr/>
        </p:nvCxnSpPr>
        <p:spPr>
          <a:xfrm>
            <a:off x="9046710" y="5435072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0F58A2FA-A619-29D0-87B4-E0F83A7B448D}"/>
              </a:ext>
            </a:extLst>
          </p:cNvPr>
          <p:cNvCxnSpPr>
            <a:cxnSpLocks/>
          </p:cNvCxnSpPr>
          <p:nvPr/>
        </p:nvCxnSpPr>
        <p:spPr>
          <a:xfrm>
            <a:off x="10172931" y="5435072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BD84542C-972E-10B4-899C-E667A0C2B3D6}"/>
              </a:ext>
            </a:extLst>
          </p:cNvPr>
          <p:cNvCxnSpPr/>
          <p:nvPr/>
        </p:nvCxnSpPr>
        <p:spPr>
          <a:xfrm>
            <a:off x="7443851" y="5444141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25D8A8B4-42BE-13B5-EA68-2C96B87D5FCC}"/>
              </a:ext>
            </a:extLst>
          </p:cNvPr>
          <p:cNvCxnSpPr>
            <a:cxnSpLocks/>
          </p:cNvCxnSpPr>
          <p:nvPr/>
        </p:nvCxnSpPr>
        <p:spPr>
          <a:xfrm>
            <a:off x="10199867" y="6009370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2D10D579-A5A7-8F7E-9DB4-4A6B72858111}"/>
              </a:ext>
            </a:extLst>
          </p:cNvPr>
          <p:cNvCxnSpPr>
            <a:cxnSpLocks/>
          </p:cNvCxnSpPr>
          <p:nvPr/>
        </p:nvCxnSpPr>
        <p:spPr>
          <a:xfrm>
            <a:off x="7988913" y="6016823"/>
            <a:ext cx="1087241" cy="54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57E7BA4B-F801-D033-A440-E7C75A53F31E}"/>
              </a:ext>
            </a:extLst>
          </p:cNvPr>
          <p:cNvCxnSpPr>
            <a:cxnSpLocks/>
          </p:cNvCxnSpPr>
          <p:nvPr/>
        </p:nvCxnSpPr>
        <p:spPr>
          <a:xfrm>
            <a:off x="9033596" y="5441545"/>
            <a:ext cx="115321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A07A105-9941-7263-0178-F8E616EB14C1}"/>
              </a:ext>
            </a:extLst>
          </p:cNvPr>
          <p:cNvSpPr/>
          <p:nvPr/>
        </p:nvSpPr>
        <p:spPr>
          <a:xfrm>
            <a:off x="6288915" y="1762126"/>
            <a:ext cx="4658483" cy="44094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FA4B431D-FC5D-B4EA-70B0-771BFED44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35475" y="2459377"/>
            <a:ext cx="460043" cy="460043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E55ABFE0-D251-FD31-A569-37311DC8E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6509" y="3640354"/>
            <a:ext cx="460043" cy="46004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34C4A20-AB7D-AE67-3E9A-F1678656EC5D}"/>
              </a:ext>
            </a:extLst>
          </p:cNvPr>
          <p:cNvSpPr/>
          <p:nvPr/>
        </p:nvSpPr>
        <p:spPr>
          <a:xfrm>
            <a:off x="5803513" y="4100397"/>
            <a:ext cx="5296286" cy="805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AB43F47B-9898-4B51-73FF-7E140039E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F8302509-5393-8E3E-53A2-934BEF4C6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1D8980EA-337C-6270-DFBE-2854A5201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1384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581D-EF13-5C98-D8A6-41E319D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arbitration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54AA-FACD-8398-D0B3-E91C8BBBC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859819"/>
            <a:ext cx="11649075" cy="5398105"/>
          </a:xfrm>
        </p:spPr>
        <p:txBody>
          <a:bodyPr>
            <a:normAutofit/>
          </a:bodyPr>
          <a:lstStyle/>
          <a:p>
            <a:r>
              <a:rPr lang="en-US" b="1" dirty="0"/>
              <a:t>Arbitration Example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36E847-F2F4-7C5E-CC5E-F831DB41C4C6}"/>
              </a:ext>
            </a:extLst>
          </p:cNvPr>
          <p:cNvSpPr/>
          <p:nvPr/>
        </p:nvSpPr>
        <p:spPr>
          <a:xfrm>
            <a:off x="4695370" y="185057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DACCD4-A001-FEE3-DC3D-0C1F5D0A6F24}"/>
              </a:ext>
            </a:extLst>
          </p:cNvPr>
          <p:cNvSpPr/>
          <p:nvPr/>
        </p:nvSpPr>
        <p:spPr>
          <a:xfrm>
            <a:off x="5258481" y="185057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595B80-965E-F9CC-C8D8-3AA5E326A70C}"/>
              </a:ext>
            </a:extLst>
          </p:cNvPr>
          <p:cNvSpPr/>
          <p:nvPr/>
        </p:nvSpPr>
        <p:spPr>
          <a:xfrm>
            <a:off x="5821591" y="1850573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EF7146-5ED9-0C69-498E-817926D2AC1C}"/>
              </a:ext>
            </a:extLst>
          </p:cNvPr>
          <p:cNvSpPr/>
          <p:nvPr/>
        </p:nvSpPr>
        <p:spPr>
          <a:xfrm>
            <a:off x="6328679" y="18505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53BF2B-F767-FF8C-2BD2-A5697FE2ABA6}"/>
              </a:ext>
            </a:extLst>
          </p:cNvPr>
          <p:cNvSpPr/>
          <p:nvPr/>
        </p:nvSpPr>
        <p:spPr>
          <a:xfrm>
            <a:off x="6891789" y="18505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7A76A1-6044-E6B7-3C13-D8FFFBE8752A}"/>
              </a:ext>
            </a:extLst>
          </p:cNvPr>
          <p:cNvSpPr/>
          <p:nvPr/>
        </p:nvSpPr>
        <p:spPr>
          <a:xfrm>
            <a:off x="7454900" y="185057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5FBA83-7391-3CBC-94D1-3D49002A54E6}"/>
              </a:ext>
            </a:extLst>
          </p:cNvPr>
          <p:cNvSpPr/>
          <p:nvPr/>
        </p:nvSpPr>
        <p:spPr>
          <a:xfrm>
            <a:off x="8018011" y="1850570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A48140-02A5-6023-9207-DAFD3E9F3550}"/>
              </a:ext>
            </a:extLst>
          </p:cNvPr>
          <p:cNvSpPr/>
          <p:nvPr/>
        </p:nvSpPr>
        <p:spPr>
          <a:xfrm>
            <a:off x="8525098" y="1850569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32AAB3-708E-2786-E23A-969630118102}"/>
              </a:ext>
            </a:extLst>
          </p:cNvPr>
          <p:cNvSpPr/>
          <p:nvPr/>
        </p:nvSpPr>
        <p:spPr>
          <a:xfrm>
            <a:off x="9088209" y="185057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EE9A0F-628C-ACDB-DE03-D980618A19EC}"/>
              </a:ext>
            </a:extLst>
          </p:cNvPr>
          <p:cNvSpPr/>
          <p:nvPr/>
        </p:nvSpPr>
        <p:spPr>
          <a:xfrm>
            <a:off x="9651319" y="1850570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0C3070-22D1-1F68-687D-FEAD888423E0}"/>
              </a:ext>
            </a:extLst>
          </p:cNvPr>
          <p:cNvSpPr/>
          <p:nvPr/>
        </p:nvSpPr>
        <p:spPr>
          <a:xfrm>
            <a:off x="10210916" y="1853166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276B94-2031-B27A-23DC-FFDD9C2589EF}"/>
              </a:ext>
            </a:extLst>
          </p:cNvPr>
          <p:cNvSpPr/>
          <p:nvPr/>
        </p:nvSpPr>
        <p:spPr>
          <a:xfrm>
            <a:off x="4139288" y="1850569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7F1EE4-62F7-6E54-CAA4-8A3BF03408D8}"/>
              </a:ext>
            </a:extLst>
          </p:cNvPr>
          <p:cNvCxnSpPr/>
          <p:nvPr/>
        </p:nvCxnSpPr>
        <p:spPr>
          <a:xfrm>
            <a:off x="3403600" y="1850569"/>
            <a:ext cx="73568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71572A-1280-0F5A-39B8-D306E7D51B33}"/>
              </a:ext>
            </a:extLst>
          </p:cNvPr>
          <p:cNvCxnSpPr/>
          <p:nvPr/>
        </p:nvCxnSpPr>
        <p:spPr>
          <a:xfrm>
            <a:off x="4139288" y="1850569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A217437-22CC-8300-45C8-45C8254B4F9F}"/>
              </a:ext>
            </a:extLst>
          </p:cNvPr>
          <p:cNvCxnSpPr>
            <a:cxnSpLocks/>
          </p:cNvCxnSpPr>
          <p:nvPr/>
        </p:nvCxnSpPr>
        <p:spPr>
          <a:xfrm>
            <a:off x="4139288" y="2425698"/>
            <a:ext cx="331561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BCD9B95-87BF-5F88-EF06-346D8450048E}"/>
              </a:ext>
            </a:extLst>
          </p:cNvPr>
          <p:cNvSpPr txBox="1"/>
          <p:nvPr/>
        </p:nvSpPr>
        <p:spPr>
          <a:xfrm>
            <a:off x="4153851" y="1378339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SOF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83E035-30B1-4B17-B731-9BBAA1100561}"/>
              </a:ext>
            </a:extLst>
          </p:cNvPr>
          <p:cNvSpPr txBox="1"/>
          <p:nvPr/>
        </p:nvSpPr>
        <p:spPr>
          <a:xfrm>
            <a:off x="6610234" y="1075806"/>
            <a:ext cx="2120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Identifier (11-bits)</a:t>
            </a: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856361C0-6BDD-2FFD-6772-1313ED01F606}"/>
              </a:ext>
            </a:extLst>
          </p:cNvPr>
          <p:cNvSpPr/>
          <p:nvPr/>
        </p:nvSpPr>
        <p:spPr>
          <a:xfrm rot="5400000">
            <a:off x="7573630" y="-1411647"/>
            <a:ext cx="317500" cy="6047138"/>
          </a:xfrm>
          <a:prstGeom prst="leftBrace">
            <a:avLst>
              <a:gd name="adj1" fmla="val 24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B7CEEA-7A6B-F659-DDCF-B3E519BA62A0}"/>
              </a:ext>
            </a:extLst>
          </p:cNvPr>
          <p:cNvSpPr txBox="1"/>
          <p:nvPr/>
        </p:nvSpPr>
        <p:spPr>
          <a:xfrm>
            <a:off x="409368" y="1770672"/>
            <a:ext cx="13885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Node B</a:t>
            </a:r>
          </a:p>
          <a:p>
            <a:pPr algn="ctr"/>
            <a:r>
              <a:rPr lang="en-US" sz="2400" dirty="0"/>
              <a:t>Msg </a:t>
            </a:r>
            <a:r>
              <a:rPr lang="en-US" sz="2400" b="1" dirty="0"/>
              <a:t>0x35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0B05042-304F-F203-E26A-BB3B728E0A63}"/>
              </a:ext>
            </a:extLst>
          </p:cNvPr>
          <p:cNvSpPr/>
          <p:nvPr/>
        </p:nvSpPr>
        <p:spPr>
          <a:xfrm>
            <a:off x="2184400" y="1993900"/>
            <a:ext cx="1041400" cy="4317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4A3729-665A-E552-C40A-C0E4A9BD0F2A}"/>
              </a:ext>
            </a:extLst>
          </p:cNvPr>
          <p:cNvSpPr/>
          <p:nvPr/>
        </p:nvSpPr>
        <p:spPr>
          <a:xfrm>
            <a:off x="4711762" y="3021777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32DA9E1-1245-F1F7-6BBF-346E807E20E6}"/>
              </a:ext>
            </a:extLst>
          </p:cNvPr>
          <p:cNvSpPr/>
          <p:nvPr/>
        </p:nvSpPr>
        <p:spPr>
          <a:xfrm>
            <a:off x="5274873" y="3021776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7BAB36-5864-F97C-F8CD-952531A8E618}"/>
              </a:ext>
            </a:extLst>
          </p:cNvPr>
          <p:cNvSpPr/>
          <p:nvPr/>
        </p:nvSpPr>
        <p:spPr>
          <a:xfrm>
            <a:off x="5837983" y="302177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ED9AF9F-01E2-2CFE-B103-158ED138949D}"/>
              </a:ext>
            </a:extLst>
          </p:cNvPr>
          <p:cNvSpPr/>
          <p:nvPr/>
        </p:nvSpPr>
        <p:spPr>
          <a:xfrm>
            <a:off x="6345071" y="302177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CC8155-C87A-8075-964D-9ADBF29589B7}"/>
              </a:ext>
            </a:extLst>
          </p:cNvPr>
          <p:cNvSpPr/>
          <p:nvPr/>
        </p:nvSpPr>
        <p:spPr>
          <a:xfrm>
            <a:off x="6908181" y="302177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E64AF68-69FA-7985-8C59-A57023BEF1EB}"/>
              </a:ext>
            </a:extLst>
          </p:cNvPr>
          <p:cNvSpPr/>
          <p:nvPr/>
        </p:nvSpPr>
        <p:spPr>
          <a:xfrm>
            <a:off x="7471292" y="3021773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459A7D8-722B-D082-C29C-12D8EAEA22D2}"/>
              </a:ext>
            </a:extLst>
          </p:cNvPr>
          <p:cNvSpPr/>
          <p:nvPr/>
        </p:nvSpPr>
        <p:spPr>
          <a:xfrm>
            <a:off x="8034403" y="30217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2A45AB7-F7E9-5DB6-1E1B-54A232CF05F5}"/>
              </a:ext>
            </a:extLst>
          </p:cNvPr>
          <p:cNvSpPr/>
          <p:nvPr/>
        </p:nvSpPr>
        <p:spPr>
          <a:xfrm>
            <a:off x="8541490" y="302177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9617E57-EB50-F7E6-885A-BA2AA853CD2F}"/>
              </a:ext>
            </a:extLst>
          </p:cNvPr>
          <p:cNvSpPr/>
          <p:nvPr/>
        </p:nvSpPr>
        <p:spPr>
          <a:xfrm>
            <a:off x="9104601" y="3021773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23BE24C-D3FF-B049-4976-B9CAC11F8795}"/>
              </a:ext>
            </a:extLst>
          </p:cNvPr>
          <p:cNvSpPr/>
          <p:nvPr/>
        </p:nvSpPr>
        <p:spPr>
          <a:xfrm>
            <a:off x="9667711" y="30217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478D771-1D9E-F1FB-180F-459550D91BAB}"/>
              </a:ext>
            </a:extLst>
          </p:cNvPr>
          <p:cNvSpPr/>
          <p:nvPr/>
        </p:nvSpPr>
        <p:spPr>
          <a:xfrm>
            <a:off x="10227308" y="3024368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AD7A6C2-2F32-D41E-2836-6C399D19CE4A}"/>
              </a:ext>
            </a:extLst>
          </p:cNvPr>
          <p:cNvSpPr/>
          <p:nvPr/>
        </p:nvSpPr>
        <p:spPr>
          <a:xfrm>
            <a:off x="4155680" y="302177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D4E3BE6-2247-9FC2-CD7C-4FED3168E1E5}"/>
              </a:ext>
            </a:extLst>
          </p:cNvPr>
          <p:cNvCxnSpPr>
            <a:cxnSpLocks/>
          </p:cNvCxnSpPr>
          <p:nvPr/>
        </p:nvCxnSpPr>
        <p:spPr>
          <a:xfrm>
            <a:off x="3419992" y="3021771"/>
            <a:ext cx="73568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A13D460-617C-92A5-FCB7-0AC16C65DB63}"/>
              </a:ext>
            </a:extLst>
          </p:cNvPr>
          <p:cNvCxnSpPr>
            <a:cxnSpLocks/>
          </p:cNvCxnSpPr>
          <p:nvPr/>
        </p:nvCxnSpPr>
        <p:spPr>
          <a:xfrm>
            <a:off x="4155680" y="3021771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7606BE2-5DF3-F0A9-DD9D-C709B485C5CB}"/>
              </a:ext>
            </a:extLst>
          </p:cNvPr>
          <p:cNvCxnSpPr>
            <a:cxnSpLocks/>
          </p:cNvCxnSpPr>
          <p:nvPr/>
        </p:nvCxnSpPr>
        <p:spPr>
          <a:xfrm>
            <a:off x="4155680" y="3596900"/>
            <a:ext cx="328881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9AA2751-E95B-4CC0-2CD0-74A3F0B2DB39}"/>
              </a:ext>
            </a:extLst>
          </p:cNvPr>
          <p:cNvSpPr txBox="1"/>
          <p:nvPr/>
        </p:nvSpPr>
        <p:spPr>
          <a:xfrm>
            <a:off x="342404" y="2941874"/>
            <a:ext cx="1555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Node C</a:t>
            </a:r>
          </a:p>
          <a:p>
            <a:pPr algn="ctr"/>
            <a:r>
              <a:rPr lang="en-US" sz="2400" dirty="0"/>
              <a:t>Msg </a:t>
            </a:r>
            <a:r>
              <a:rPr lang="en-US" sz="2400" b="1" dirty="0"/>
              <a:t>0x26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26B1BA9A-88A6-39EB-980A-FF6CA8401173}"/>
              </a:ext>
            </a:extLst>
          </p:cNvPr>
          <p:cNvSpPr/>
          <p:nvPr/>
        </p:nvSpPr>
        <p:spPr>
          <a:xfrm>
            <a:off x="2200792" y="3165102"/>
            <a:ext cx="1041400" cy="4317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ACC3102-F25C-86A4-C747-9B7060F4C2B8}"/>
              </a:ext>
            </a:extLst>
          </p:cNvPr>
          <p:cNvSpPr/>
          <p:nvPr/>
        </p:nvSpPr>
        <p:spPr>
          <a:xfrm>
            <a:off x="4695370" y="4154870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972E7D9-4E55-B800-B078-44E656A50E38}"/>
              </a:ext>
            </a:extLst>
          </p:cNvPr>
          <p:cNvSpPr/>
          <p:nvPr/>
        </p:nvSpPr>
        <p:spPr>
          <a:xfrm>
            <a:off x="5258481" y="4154869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988F203-5898-4CDB-5CBC-31B22EAE6A45}"/>
              </a:ext>
            </a:extLst>
          </p:cNvPr>
          <p:cNvSpPr/>
          <p:nvPr/>
        </p:nvSpPr>
        <p:spPr>
          <a:xfrm>
            <a:off x="5821591" y="4154868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FAA8F60-333A-A9EA-2438-F10D1689431F}"/>
              </a:ext>
            </a:extLst>
          </p:cNvPr>
          <p:cNvSpPr/>
          <p:nvPr/>
        </p:nvSpPr>
        <p:spPr>
          <a:xfrm>
            <a:off x="6328679" y="4154867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024EE1-47E1-14B7-A075-82F2A9D893FD}"/>
              </a:ext>
            </a:extLst>
          </p:cNvPr>
          <p:cNvSpPr/>
          <p:nvPr/>
        </p:nvSpPr>
        <p:spPr>
          <a:xfrm>
            <a:off x="6891789" y="4154867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D98C5AB-CB20-7008-3545-F1C2CD3A0E0B}"/>
              </a:ext>
            </a:extLst>
          </p:cNvPr>
          <p:cNvSpPr/>
          <p:nvPr/>
        </p:nvSpPr>
        <p:spPr>
          <a:xfrm>
            <a:off x="7454900" y="4154866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6D9C4DD-DB5F-1893-15ED-D8E18E1732B7}"/>
              </a:ext>
            </a:extLst>
          </p:cNvPr>
          <p:cNvSpPr/>
          <p:nvPr/>
        </p:nvSpPr>
        <p:spPr>
          <a:xfrm>
            <a:off x="8018011" y="415486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E193FBE-B4E7-2E70-A1BE-A38A6A7C361A}"/>
              </a:ext>
            </a:extLst>
          </p:cNvPr>
          <p:cNvSpPr/>
          <p:nvPr/>
        </p:nvSpPr>
        <p:spPr>
          <a:xfrm>
            <a:off x="8525098" y="415486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6060264-E883-6962-4DA9-A8568F396AE8}"/>
              </a:ext>
            </a:extLst>
          </p:cNvPr>
          <p:cNvSpPr/>
          <p:nvPr/>
        </p:nvSpPr>
        <p:spPr>
          <a:xfrm>
            <a:off x="9088209" y="4154866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CE06457-FC2E-9AE1-53C0-39793E25B2B7}"/>
              </a:ext>
            </a:extLst>
          </p:cNvPr>
          <p:cNvSpPr/>
          <p:nvPr/>
        </p:nvSpPr>
        <p:spPr>
          <a:xfrm>
            <a:off x="9651319" y="415486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3FD3A29-8C2D-9C82-C120-1A30EEA2FA53}"/>
              </a:ext>
            </a:extLst>
          </p:cNvPr>
          <p:cNvSpPr/>
          <p:nvPr/>
        </p:nvSpPr>
        <p:spPr>
          <a:xfrm>
            <a:off x="10210916" y="415746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FA2DA3B-0E34-61D1-A324-E73126636D80}"/>
              </a:ext>
            </a:extLst>
          </p:cNvPr>
          <p:cNvSpPr/>
          <p:nvPr/>
        </p:nvSpPr>
        <p:spPr>
          <a:xfrm>
            <a:off x="4139288" y="415486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A5C74DC-92B1-2CD2-85C6-0FEDB227E2D9}"/>
              </a:ext>
            </a:extLst>
          </p:cNvPr>
          <p:cNvCxnSpPr>
            <a:cxnSpLocks/>
          </p:cNvCxnSpPr>
          <p:nvPr/>
        </p:nvCxnSpPr>
        <p:spPr>
          <a:xfrm>
            <a:off x="3403600" y="4154864"/>
            <a:ext cx="73568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439175D-FBAB-791E-41E8-4F103BEDA149}"/>
              </a:ext>
            </a:extLst>
          </p:cNvPr>
          <p:cNvCxnSpPr>
            <a:cxnSpLocks/>
          </p:cNvCxnSpPr>
          <p:nvPr/>
        </p:nvCxnSpPr>
        <p:spPr>
          <a:xfrm>
            <a:off x="4139288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ECA8EDA-C41A-A5FD-BCDF-9B1B39BB8329}"/>
              </a:ext>
            </a:extLst>
          </p:cNvPr>
          <p:cNvCxnSpPr>
            <a:cxnSpLocks/>
          </p:cNvCxnSpPr>
          <p:nvPr/>
        </p:nvCxnSpPr>
        <p:spPr>
          <a:xfrm>
            <a:off x="4139288" y="4729993"/>
            <a:ext cx="113558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FDBF7699-76F9-61C4-429D-D1B2E162402B}"/>
              </a:ext>
            </a:extLst>
          </p:cNvPr>
          <p:cNvSpPr txBox="1"/>
          <p:nvPr/>
        </p:nvSpPr>
        <p:spPr>
          <a:xfrm>
            <a:off x="326012" y="4074967"/>
            <a:ext cx="1555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Node D</a:t>
            </a:r>
          </a:p>
          <a:p>
            <a:pPr algn="ctr"/>
            <a:r>
              <a:rPr lang="en-US" sz="2400" dirty="0"/>
              <a:t>Msg </a:t>
            </a:r>
            <a:r>
              <a:rPr lang="en-US" sz="2400" b="1" dirty="0"/>
              <a:t>0x343</a:t>
            </a: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A6DF2733-BABC-7592-5C8D-5997D643E8B8}"/>
              </a:ext>
            </a:extLst>
          </p:cNvPr>
          <p:cNvSpPr/>
          <p:nvPr/>
        </p:nvSpPr>
        <p:spPr>
          <a:xfrm>
            <a:off x="2184400" y="4298195"/>
            <a:ext cx="1041400" cy="4317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0B6F378-3F5A-A4F6-C70C-948D15EE3A25}"/>
              </a:ext>
            </a:extLst>
          </p:cNvPr>
          <p:cNvSpPr txBox="1"/>
          <p:nvPr/>
        </p:nvSpPr>
        <p:spPr>
          <a:xfrm>
            <a:off x="342404" y="5340558"/>
            <a:ext cx="1555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Actual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Bus Level</a:t>
            </a:r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EEF20F0C-80CF-5EF4-15C2-F949040E90F2}"/>
              </a:ext>
            </a:extLst>
          </p:cNvPr>
          <p:cNvSpPr/>
          <p:nvPr/>
        </p:nvSpPr>
        <p:spPr>
          <a:xfrm>
            <a:off x="2200792" y="5563786"/>
            <a:ext cx="1041400" cy="43179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837468B-9201-C631-9CE1-468096C97BEC}"/>
              </a:ext>
            </a:extLst>
          </p:cNvPr>
          <p:cNvCxnSpPr/>
          <p:nvPr/>
        </p:nvCxnSpPr>
        <p:spPr>
          <a:xfrm>
            <a:off x="8525098" y="2422067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2DA7135-75F2-5FA2-0B56-F2548FC01774}"/>
              </a:ext>
            </a:extLst>
          </p:cNvPr>
          <p:cNvCxnSpPr/>
          <p:nvPr/>
        </p:nvCxnSpPr>
        <p:spPr>
          <a:xfrm>
            <a:off x="9651319" y="2422067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18E7688-5F30-850F-39BF-B15F76A8FA8C}"/>
              </a:ext>
            </a:extLst>
          </p:cNvPr>
          <p:cNvCxnSpPr>
            <a:cxnSpLocks/>
          </p:cNvCxnSpPr>
          <p:nvPr/>
        </p:nvCxnSpPr>
        <p:spPr>
          <a:xfrm>
            <a:off x="7446704" y="1850569"/>
            <a:ext cx="1094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6747FEB-515E-892B-1586-044DAFBC0DA3}"/>
              </a:ext>
            </a:extLst>
          </p:cNvPr>
          <p:cNvCxnSpPr/>
          <p:nvPr/>
        </p:nvCxnSpPr>
        <p:spPr>
          <a:xfrm>
            <a:off x="9081180" y="1850569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BFAF5FF-97C0-F588-0DEC-B7D014CF1536}"/>
              </a:ext>
            </a:extLst>
          </p:cNvPr>
          <p:cNvCxnSpPr/>
          <p:nvPr/>
        </p:nvCxnSpPr>
        <p:spPr>
          <a:xfrm>
            <a:off x="10214430" y="1859638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B4EDE84F-A563-DE1D-118B-0AEC52708731}"/>
              </a:ext>
            </a:extLst>
          </p:cNvPr>
          <p:cNvCxnSpPr>
            <a:cxnSpLocks/>
          </p:cNvCxnSpPr>
          <p:nvPr/>
        </p:nvCxnSpPr>
        <p:spPr>
          <a:xfrm>
            <a:off x="7471292" y="18469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1830516-A11A-6A62-A783-AD539F8F5475}"/>
              </a:ext>
            </a:extLst>
          </p:cNvPr>
          <p:cNvCxnSpPr>
            <a:cxnSpLocks/>
          </p:cNvCxnSpPr>
          <p:nvPr/>
        </p:nvCxnSpPr>
        <p:spPr>
          <a:xfrm>
            <a:off x="8522887" y="18469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F33612C0-42B5-7E69-D3CC-21022548349A}"/>
              </a:ext>
            </a:extLst>
          </p:cNvPr>
          <p:cNvCxnSpPr>
            <a:cxnSpLocks/>
          </p:cNvCxnSpPr>
          <p:nvPr/>
        </p:nvCxnSpPr>
        <p:spPr>
          <a:xfrm>
            <a:off x="9081180" y="18596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BE52A42-A56E-906B-C501-81C067749CC3}"/>
              </a:ext>
            </a:extLst>
          </p:cNvPr>
          <p:cNvCxnSpPr>
            <a:cxnSpLocks/>
          </p:cNvCxnSpPr>
          <p:nvPr/>
        </p:nvCxnSpPr>
        <p:spPr>
          <a:xfrm>
            <a:off x="9651319" y="18596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6DE0BB9-92F1-250B-A41E-642A3C81B0C6}"/>
              </a:ext>
            </a:extLst>
          </p:cNvPr>
          <p:cNvCxnSpPr>
            <a:cxnSpLocks/>
          </p:cNvCxnSpPr>
          <p:nvPr/>
        </p:nvCxnSpPr>
        <p:spPr>
          <a:xfrm>
            <a:off x="10227308" y="18469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ABBE917-CA49-DEEB-D9CB-83D1CAD45BA8}"/>
              </a:ext>
            </a:extLst>
          </p:cNvPr>
          <p:cNvCxnSpPr>
            <a:cxnSpLocks/>
          </p:cNvCxnSpPr>
          <p:nvPr/>
        </p:nvCxnSpPr>
        <p:spPr>
          <a:xfrm>
            <a:off x="7444493" y="3021771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3EFAFB1-5CE5-5C03-52D7-65D9093CFBB3}"/>
              </a:ext>
            </a:extLst>
          </p:cNvPr>
          <p:cNvCxnSpPr>
            <a:cxnSpLocks/>
          </p:cNvCxnSpPr>
          <p:nvPr/>
        </p:nvCxnSpPr>
        <p:spPr>
          <a:xfrm>
            <a:off x="8034403" y="3021771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ECEDB69-A779-0651-2D5C-25ED58980630}"/>
              </a:ext>
            </a:extLst>
          </p:cNvPr>
          <p:cNvCxnSpPr>
            <a:cxnSpLocks/>
          </p:cNvCxnSpPr>
          <p:nvPr/>
        </p:nvCxnSpPr>
        <p:spPr>
          <a:xfrm>
            <a:off x="9081180" y="3021771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7B2BCC3-BC4C-5350-2141-2CCD22790A35}"/>
              </a:ext>
            </a:extLst>
          </p:cNvPr>
          <p:cNvCxnSpPr>
            <a:cxnSpLocks/>
          </p:cNvCxnSpPr>
          <p:nvPr/>
        </p:nvCxnSpPr>
        <p:spPr>
          <a:xfrm>
            <a:off x="10207401" y="3021771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8B907B24-823B-59F5-57C3-D1FFDCC1560F}"/>
              </a:ext>
            </a:extLst>
          </p:cNvPr>
          <p:cNvCxnSpPr>
            <a:cxnSpLocks/>
          </p:cNvCxnSpPr>
          <p:nvPr/>
        </p:nvCxnSpPr>
        <p:spPr>
          <a:xfrm>
            <a:off x="5274873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7B6FAC-4A04-3278-FFE7-16107B4C2C18}"/>
              </a:ext>
            </a:extLst>
          </p:cNvPr>
          <p:cNvCxnSpPr>
            <a:cxnSpLocks/>
          </p:cNvCxnSpPr>
          <p:nvPr/>
        </p:nvCxnSpPr>
        <p:spPr>
          <a:xfrm>
            <a:off x="6326468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E4F42B96-B89B-D32C-A0EE-328BA0B9D7D5}"/>
              </a:ext>
            </a:extLst>
          </p:cNvPr>
          <p:cNvCxnSpPr>
            <a:cxnSpLocks/>
          </p:cNvCxnSpPr>
          <p:nvPr/>
        </p:nvCxnSpPr>
        <p:spPr>
          <a:xfrm>
            <a:off x="6908181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ABEA33A-9DBF-0BD8-219D-A8E13059650D}"/>
              </a:ext>
            </a:extLst>
          </p:cNvPr>
          <p:cNvCxnSpPr>
            <a:cxnSpLocks/>
          </p:cNvCxnSpPr>
          <p:nvPr/>
        </p:nvCxnSpPr>
        <p:spPr>
          <a:xfrm>
            <a:off x="7471292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4D116D6-5B21-5E33-8BAD-802BE64F2E37}"/>
              </a:ext>
            </a:extLst>
          </p:cNvPr>
          <p:cNvCxnSpPr>
            <a:cxnSpLocks/>
          </p:cNvCxnSpPr>
          <p:nvPr/>
        </p:nvCxnSpPr>
        <p:spPr>
          <a:xfrm>
            <a:off x="9667711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2ABD01E3-16C7-6978-C50E-F7B0B001CD28}"/>
              </a:ext>
            </a:extLst>
          </p:cNvPr>
          <p:cNvCxnSpPr/>
          <p:nvPr/>
        </p:nvCxnSpPr>
        <p:spPr>
          <a:xfrm>
            <a:off x="7478321" y="3030840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1DD128C3-07A5-75FE-45F8-B710D696BE5D}"/>
              </a:ext>
            </a:extLst>
          </p:cNvPr>
          <p:cNvCxnSpPr>
            <a:cxnSpLocks/>
          </p:cNvCxnSpPr>
          <p:nvPr/>
        </p:nvCxnSpPr>
        <p:spPr>
          <a:xfrm>
            <a:off x="10234337" y="3596069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F5E647A-C8B0-67FE-F4E2-D8E88AB55E51}"/>
              </a:ext>
            </a:extLst>
          </p:cNvPr>
          <p:cNvCxnSpPr>
            <a:cxnSpLocks/>
          </p:cNvCxnSpPr>
          <p:nvPr/>
        </p:nvCxnSpPr>
        <p:spPr>
          <a:xfrm>
            <a:off x="6326468" y="4729993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1C2BA651-C7FB-A46D-B31F-708DA3BD382B}"/>
              </a:ext>
            </a:extLst>
          </p:cNvPr>
          <p:cNvCxnSpPr>
            <a:cxnSpLocks/>
          </p:cNvCxnSpPr>
          <p:nvPr/>
        </p:nvCxnSpPr>
        <p:spPr>
          <a:xfrm>
            <a:off x="6882550" y="4154864"/>
            <a:ext cx="59577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3058AF5-035E-0512-5AE1-F067C31D6678}"/>
              </a:ext>
            </a:extLst>
          </p:cNvPr>
          <p:cNvCxnSpPr>
            <a:cxnSpLocks/>
          </p:cNvCxnSpPr>
          <p:nvPr/>
        </p:nvCxnSpPr>
        <p:spPr>
          <a:xfrm>
            <a:off x="7454900" y="4727548"/>
            <a:ext cx="2212811" cy="244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DA321DE-769B-B34B-E6EE-A55D05889446}"/>
              </a:ext>
            </a:extLst>
          </p:cNvPr>
          <p:cNvCxnSpPr>
            <a:cxnSpLocks/>
          </p:cNvCxnSpPr>
          <p:nvPr/>
        </p:nvCxnSpPr>
        <p:spPr>
          <a:xfrm flipV="1">
            <a:off x="9656652" y="4148826"/>
            <a:ext cx="1115556" cy="316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D6E720C-AFCC-6E01-F46E-D5FA1CFB2F5B}"/>
              </a:ext>
            </a:extLst>
          </p:cNvPr>
          <p:cNvCxnSpPr>
            <a:cxnSpLocks/>
          </p:cNvCxnSpPr>
          <p:nvPr/>
        </p:nvCxnSpPr>
        <p:spPr>
          <a:xfrm>
            <a:off x="5258481" y="4151987"/>
            <a:ext cx="1087241" cy="54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01C89357-E2D2-E57F-6A7B-D0CAE97665E7}"/>
              </a:ext>
            </a:extLst>
          </p:cNvPr>
          <p:cNvCxnSpPr>
            <a:cxnSpLocks/>
          </p:cNvCxnSpPr>
          <p:nvPr/>
        </p:nvCxnSpPr>
        <p:spPr>
          <a:xfrm>
            <a:off x="8023383" y="3603522"/>
            <a:ext cx="1087241" cy="54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ABC404A-A8EF-FEB4-4696-8BAA9745399B}"/>
              </a:ext>
            </a:extLst>
          </p:cNvPr>
          <p:cNvCxnSpPr>
            <a:cxnSpLocks/>
          </p:cNvCxnSpPr>
          <p:nvPr/>
        </p:nvCxnSpPr>
        <p:spPr>
          <a:xfrm>
            <a:off x="9068066" y="3028244"/>
            <a:ext cx="115321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Graphic 139" descr="Checkmark with solid fill">
            <a:extLst>
              <a:ext uri="{FF2B5EF4-FFF2-40B4-BE49-F238E27FC236}">
                <a16:creationId xmlns:a16="http://schemas.microsoft.com/office/drawing/2014/main" id="{3E723ED3-3FCC-B6C5-C07C-FB1E4872C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38451" y="2422067"/>
            <a:ext cx="460043" cy="460043"/>
          </a:xfrm>
          <a:prstGeom prst="rect">
            <a:avLst/>
          </a:prstGeom>
        </p:spPr>
      </p:pic>
      <p:pic>
        <p:nvPicPr>
          <p:cNvPr id="142" name="Graphic 141" descr="Checkmark with solid fill">
            <a:extLst>
              <a:ext uri="{FF2B5EF4-FFF2-40B4-BE49-F238E27FC236}">
                <a16:creationId xmlns:a16="http://schemas.microsoft.com/office/drawing/2014/main" id="{42B308BC-BEFF-A9F8-87CD-14E88C312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19485" y="3603044"/>
            <a:ext cx="460043" cy="460043"/>
          </a:xfrm>
          <a:prstGeom prst="rect">
            <a:avLst/>
          </a:prstGeom>
        </p:spPr>
      </p:pic>
      <p:pic>
        <p:nvPicPr>
          <p:cNvPr id="143" name="Graphic 142" descr="Checkmark with solid fill">
            <a:extLst>
              <a:ext uri="{FF2B5EF4-FFF2-40B4-BE49-F238E27FC236}">
                <a16:creationId xmlns:a16="http://schemas.microsoft.com/office/drawing/2014/main" id="{BC281C80-23B5-AB53-0A9D-7A406AA8A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33728" y="4745580"/>
            <a:ext cx="460043" cy="460043"/>
          </a:xfrm>
          <a:prstGeom prst="rect">
            <a:avLst/>
          </a:prstGeom>
        </p:spPr>
      </p:pic>
      <p:pic>
        <p:nvPicPr>
          <p:cNvPr id="68" name="Graphic 67" descr="Checkmark with solid fill">
            <a:extLst>
              <a:ext uri="{FF2B5EF4-FFF2-40B4-BE49-F238E27FC236}">
                <a16:creationId xmlns:a16="http://schemas.microsoft.com/office/drawing/2014/main" id="{85AE3A88-4E47-85E7-B9A4-ECF8F2346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1121" y="2428581"/>
            <a:ext cx="460043" cy="460043"/>
          </a:xfrm>
          <a:prstGeom prst="rect">
            <a:avLst/>
          </a:prstGeom>
        </p:spPr>
      </p:pic>
      <p:pic>
        <p:nvPicPr>
          <p:cNvPr id="69" name="Graphic 68" descr="Checkmark with solid fill">
            <a:extLst>
              <a:ext uri="{FF2B5EF4-FFF2-40B4-BE49-F238E27FC236}">
                <a16:creationId xmlns:a16="http://schemas.microsoft.com/office/drawing/2014/main" id="{8522162A-42EB-73F0-15F4-0CBA7EF9D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2155" y="3609558"/>
            <a:ext cx="460043" cy="460043"/>
          </a:xfrm>
          <a:prstGeom prst="rect">
            <a:avLst/>
          </a:prstGeom>
        </p:spPr>
      </p:pic>
      <p:pic>
        <p:nvPicPr>
          <p:cNvPr id="70" name="Graphic 69" descr="Close with solid fill">
            <a:extLst>
              <a:ext uri="{FF2B5EF4-FFF2-40B4-BE49-F238E27FC236}">
                <a16:creationId xmlns:a16="http://schemas.microsoft.com/office/drawing/2014/main" id="{D5C53E2D-48D9-CE32-E030-A096AB50D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0020" y="4750049"/>
            <a:ext cx="455724" cy="455724"/>
          </a:xfrm>
          <a:prstGeom prst="rect">
            <a:avLst/>
          </a:prstGeom>
        </p:spPr>
      </p:pic>
      <p:sp>
        <p:nvSpPr>
          <p:cNvPr id="154" name="Rectangle 153">
            <a:extLst>
              <a:ext uri="{FF2B5EF4-FFF2-40B4-BE49-F238E27FC236}">
                <a16:creationId xmlns:a16="http://schemas.microsoft.com/office/drawing/2014/main" id="{FFFCF2C9-CA71-2174-7311-663D3C6CB1CE}"/>
              </a:ext>
            </a:extLst>
          </p:cNvPr>
          <p:cNvSpPr/>
          <p:nvPr/>
        </p:nvSpPr>
        <p:spPr>
          <a:xfrm>
            <a:off x="4677292" y="5435078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63DDD838-225A-70CC-B07D-358BA4A9F7DB}"/>
              </a:ext>
            </a:extLst>
          </p:cNvPr>
          <p:cNvSpPr/>
          <p:nvPr/>
        </p:nvSpPr>
        <p:spPr>
          <a:xfrm>
            <a:off x="5240403" y="5435077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D31B6F3F-0076-D7BE-CB50-0ED8B7B92F0C}"/>
              </a:ext>
            </a:extLst>
          </p:cNvPr>
          <p:cNvSpPr/>
          <p:nvPr/>
        </p:nvSpPr>
        <p:spPr>
          <a:xfrm>
            <a:off x="5803513" y="5435076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0E64F5D5-4563-20CF-860E-8E84F23EF8BA}"/>
              </a:ext>
            </a:extLst>
          </p:cNvPr>
          <p:cNvSpPr/>
          <p:nvPr/>
        </p:nvSpPr>
        <p:spPr>
          <a:xfrm>
            <a:off x="6310601" y="543507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3D6738E3-0666-673C-41ED-740C748740FE}"/>
              </a:ext>
            </a:extLst>
          </p:cNvPr>
          <p:cNvSpPr/>
          <p:nvPr/>
        </p:nvSpPr>
        <p:spPr>
          <a:xfrm>
            <a:off x="6873711" y="543507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00820AB2-DD34-70AC-EC39-351AB3E4E1A6}"/>
              </a:ext>
            </a:extLst>
          </p:cNvPr>
          <p:cNvSpPr/>
          <p:nvPr/>
        </p:nvSpPr>
        <p:spPr>
          <a:xfrm>
            <a:off x="7436822" y="543507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48CF6014-44B7-9415-2A44-44845ECA27A6}"/>
              </a:ext>
            </a:extLst>
          </p:cNvPr>
          <p:cNvSpPr/>
          <p:nvPr/>
        </p:nvSpPr>
        <p:spPr>
          <a:xfrm>
            <a:off x="7999933" y="5435073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56579505-F7E7-6FE9-9B59-53E757344A26}"/>
              </a:ext>
            </a:extLst>
          </p:cNvPr>
          <p:cNvSpPr/>
          <p:nvPr/>
        </p:nvSpPr>
        <p:spPr>
          <a:xfrm>
            <a:off x="8507020" y="54350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1BF5C997-388A-FF93-ACAD-EC6417728113}"/>
              </a:ext>
            </a:extLst>
          </p:cNvPr>
          <p:cNvSpPr/>
          <p:nvPr/>
        </p:nvSpPr>
        <p:spPr>
          <a:xfrm>
            <a:off x="9070131" y="543507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E45D1975-483A-66FA-AA1D-B70AA7BBDBC2}"/>
              </a:ext>
            </a:extLst>
          </p:cNvPr>
          <p:cNvSpPr/>
          <p:nvPr/>
        </p:nvSpPr>
        <p:spPr>
          <a:xfrm>
            <a:off x="9633241" y="5435073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1F489F7-274A-4C9D-1921-2A577178784A}"/>
              </a:ext>
            </a:extLst>
          </p:cNvPr>
          <p:cNvSpPr/>
          <p:nvPr/>
        </p:nvSpPr>
        <p:spPr>
          <a:xfrm>
            <a:off x="10192838" y="5437669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3C2CAFC0-8C71-70F6-2E8D-994B4DE88E06}"/>
              </a:ext>
            </a:extLst>
          </p:cNvPr>
          <p:cNvSpPr/>
          <p:nvPr/>
        </p:nvSpPr>
        <p:spPr>
          <a:xfrm>
            <a:off x="4121210" y="54350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A09A420E-7CD5-A675-DCB0-0B8D6EA10303}"/>
              </a:ext>
            </a:extLst>
          </p:cNvPr>
          <p:cNvCxnSpPr>
            <a:cxnSpLocks/>
          </p:cNvCxnSpPr>
          <p:nvPr/>
        </p:nvCxnSpPr>
        <p:spPr>
          <a:xfrm>
            <a:off x="3385522" y="5435072"/>
            <a:ext cx="73568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4AF00D8-B2C3-1A67-19CC-74AFE9924E59}"/>
              </a:ext>
            </a:extLst>
          </p:cNvPr>
          <p:cNvCxnSpPr>
            <a:cxnSpLocks/>
          </p:cNvCxnSpPr>
          <p:nvPr/>
        </p:nvCxnSpPr>
        <p:spPr>
          <a:xfrm>
            <a:off x="4121210" y="5435072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D309FCF-7B58-3B77-05AA-24CDC581D58F}"/>
              </a:ext>
            </a:extLst>
          </p:cNvPr>
          <p:cNvCxnSpPr>
            <a:cxnSpLocks/>
          </p:cNvCxnSpPr>
          <p:nvPr/>
        </p:nvCxnSpPr>
        <p:spPr>
          <a:xfrm>
            <a:off x="4121210" y="6010201"/>
            <a:ext cx="328881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808A84AD-9D97-658C-25B5-F20C350F34A3}"/>
              </a:ext>
            </a:extLst>
          </p:cNvPr>
          <p:cNvCxnSpPr>
            <a:cxnSpLocks/>
          </p:cNvCxnSpPr>
          <p:nvPr/>
        </p:nvCxnSpPr>
        <p:spPr>
          <a:xfrm>
            <a:off x="7410023" y="5435072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1B80D379-3A7B-7970-7791-8B9EDAAECC0D}"/>
              </a:ext>
            </a:extLst>
          </p:cNvPr>
          <p:cNvCxnSpPr>
            <a:cxnSpLocks/>
          </p:cNvCxnSpPr>
          <p:nvPr/>
        </p:nvCxnSpPr>
        <p:spPr>
          <a:xfrm>
            <a:off x="7999933" y="5435072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9C3FCF37-7D7B-262D-D054-7EDFF3DE6A9E}"/>
              </a:ext>
            </a:extLst>
          </p:cNvPr>
          <p:cNvCxnSpPr>
            <a:cxnSpLocks/>
          </p:cNvCxnSpPr>
          <p:nvPr/>
        </p:nvCxnSpPr>
        <p:spPr>
          <a:xfrm>
            <a:off x="9046710" y="5435072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0F58A2FA-A619-29D0-87B4-E0F83A7B448D}"/>
              </a:ext>
            </a:extLst>
          </p:cNvPr>
          <p:cNvCxnSpPr>
            <a:cxnSpLocks/>
          </p:cNvCxnSpPr>
          <p:nvPr/>
        </p:nvCxnSpPr>
        <p:spPr>
          <a:xfrm>
            <a:off x="10172931" y="5435072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BD84542C-972E-10B4-899C-E667A0C2B3D6}"/>
              </a:ext>
            </a:extLst>
          </p:cNvPr>
          <p:cNvCxnSpPr/>
          <p:nvPr/>
        </p:nvCxnSpPr>
        <p:spPr>
          <a:xfrm>
            <a:off x="7443851" y="5444141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25D8A8B4-42BE-13B5-EA68-2C96B87D5FCC}"/>
              </a:ext>
            </a:extLst>
          </p:cNvPr>
          <p:cNvCxnSpPr>
            <a:cxnSpLocks/>
          </p:cNvCxnSpPr>
          <p:nvPr/>
        </p:nvCxnSpPr>
        <p:spPr>
          <a:xfrm>
            <a:off x="10199867" y="6009370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2D10D579-A5A7-8F7E-9DB4-4A6B72858111}"/>
              </a:ext>
            </a:extLst>
          </p:cNvPr>
          <p:cNvCxnSpPr>
            <a:cxnSpLocks/>
          </p:cNvCxnSpPr>
          <p:nvPr/>
        </p:nvCxnSpPr>
        <p:spPr>
          <a:xfrm>
            <a:off x="7988913" y="6016823"/>
            <a:ext cx="1087241" cy="54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57E7BA4B-F801-D033-A440-E7C75A53F31E}"/>
              </a:ext>
            </a:extLst>
          </p:cNvPr>
          <p:cNvCxnSpPr>
            <a:cxnSpLocks/>
          </p:cNvCxnSpPr>
          <p:nvPr/>
        </p:nvCxnSpPr>
        <p:spPr>
          <a:xfrm>
            <a:off x="9033596" y="5441545"/>
            <a:ext cx="115321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A07A105-9941-7263-0178-F8E616EB14C1}"/>
              </a:ext>
            </a:extLst>
          </p:cNvPr>
          <p:cNvSpPr/>
          <p:nvPr/>
        </p:nvSpPr>
        <p:spPr>
          <a:xfrm>
            <a:off x="6855108" y="1762126"/>
            <a:ext cx="4092290" cy="44094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FA4B431D-FC5D-B4EA-70B0-771BFED44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60875" y="2433977"/>
            <a:ext cx="460043" cy="460043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E55ABFE0-D251-FD31-A569-37311DC8E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1909" y="3614954"/>
            <a:ext cx="460043" cy="46004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34C4A20-AB7D-AE67-3E9A-F1678656EC5D}"/>
              </a:ext>
            </a:extLst>
          </p:cNvPr>
          <p:cNvSpPr/>
          <p:nvPr/>
        </p:nvSpPr>
        <p:spPr>
          <a:xfrm>
            <a:off x="5803513" y="4100397"/>
            <a:ext cx="5296286" cy="805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 descr="Checkmark with solid fill">
            <a:extLst>
              <a:ext uri="{FF2B5EF4-FFF2-40B4-BE49-F238E27FC236}">
                <a16:creationId xmlns:a16="http://schemas.microsoft.com/office/drawing/2014/main" id="{AAC9C60C-41B8-2DC2-8021-F9A0E7BE8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1752" y="2437460"/>
            <a:ext cx="460043" cy="460043"/>
          </a:xfrm>
          <a:prstGeom prst="rect">
            <a:avLst/>
          </a:prstGeom>
        </p:spPr>
      </p:pic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153EF3BB-BF9E-502C-397E-E23D0D55A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2786" y="3618437"/>
            <a:ext cx="460043" cy="460043"/>
          </a:xfrm>
          <a:prstGeom prst="rect">
            <a:avLst/>
          </a:prstGeom>
        </p:spPr>
      </p:pic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1441102B-8EE5-7BD5-AA70-FB6757146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48" name="Footer Placeholder 47">
            <a:extLst>
              <a:ext uri="{FF2B5EF4-FFF2-40B4-BE49-F238E27FC236}">
                <a16:creationId xmlns:a16="http://schemas.microsoft.com/office/drawing/2014/main" id="{286DF5EF-174D-30D2-E603-56D26D18A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8165C708-F813-F489-2A78-6165E88BB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3710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581D-EF13-5C98-D8A6-41E319D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arbitration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54AA-FACD-8398-D0B3-E91C8BBBC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859819"/>
            <a:ext cx="11649075" cy="5398105"/>
          </a:xfrm>
        </p:spPr>
        <p:txBody>
          <a:bodyPr>
            <a:normAutofit/>
          </a:bodyPr>
          <a:lstStyle/>
          <a:p>
            <a:r>
              <a:rPr lang="en-US" b="1" dirty="0"/>
              <a:t>Arbitration Example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36E847-F2F4-7C5E-CC5E-F831DB41C4C6}"/>
              </a:ext>
            </a:extLst>
          </p:cNvPr>
          <p:cNvSpPr/>
          <p:nvPr/>
        </p:nvSpPr>
        <p:spPr>
          <a:xfrm>
            <a:off x="4695370" y="185057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DACCD4-A001-FEE3-DC3D-0C1F5D0A6F24}"/>
              </a:ext>
            </a:extLst>
          </p:cNvPr>
          <p:cNvSpPr/>
          <p:nvPr/>
        </p:nvSpPr>
        <p:spPr>
          <a:xfrm>
            <a:off x="5258481" y="185057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595B80-965E-F9CC-C8D8-3AA5E326A70C}"/>
              </a:ext>
            </a:extLst>
          </p:cNvPr>
          <p:cNvSpPr/>
          <p:nvPr/>
        </p:nvSpPr>
        <p:spPr>
          <a:xfrm>
            <a:off x="5821591" y="1850573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EF7146-5ED9-0C69-498E-817926D2AC1C}"/>
              </a:ext>
            </a:extLst>
          </p:cNvPr>
          <p:cNvSpPr/>
          <p:nvPr/>
        </p:nvSpPr>
        <p:spPr>
          <a:xfrm>
            <a:off x="6328679" y="18505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53BF2B-F767-FF8C-2BD2-A5697FE2ABA6}"/>
              </a:ext>
            </a:extLst>
          </p:cNvPr>
          <p:cNvSpPr/>
          <p:nvPr/>
        </p:nvSpPr>
        <p:spPr>
          <a:xfrm>
            <a:off x="6891789" y="18505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7A76A1-6044-E6B7-3C13-D8FFFBE8752A}"/>
              </a:ext>
            </a:extLst>
          </p:cNvPr>
          <p:cNvSpPr/>
          <p:nvPr/>
        </p:nvSpPr>
        <p:spPr>
          <a:xfrm>
            <a:off x="7454900" y="185057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5FBA83-7391-3CBC-94D1-3D49002A54E6}"/>
              </a:ext>
            </a:extLst>
          </p:cNvPr>
          <p:cNvSpPr/>
          <p:nvPr/>
        </p:nvSpPr>
        <p:spPr>
          <a:xfrm>
            <a:off x="8018011" y="1850570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A48140-02A5-6023-9207-DAFD3E9F3550}"/>
              </a:ext>
            </a:extLst>
          </p:cNvPr>
          <p:cNvSpPr/>
          <p:nvPr/>
        </p:nvSpPr>
        <p:spPr>
          <a:xfrm>
            <a:off x="8525098" y="1850569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32AAB3-708E-2786-E23A-969630118102}"/>
              </a:ext>
            </a:extLst>
          </p:cNvPr>
          <p:cNvSpPr/>
          <p:nvPr/>
        </p:nvSpPr>
        <p:spPr>
          <a:xfrm>
            <a:off x="9088209" y="185057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EE9A0F-628C-ACDB-DE03-D980618A19EC}"/>
              </a:ext>
            </a:extLst>
          </p:cNvPr>
          <p:cNvSpPr/>
          <p:nvPr/>
        </p:nvSpPr>
        <p:spPr>
          <a:xfrm>
            <a:off x="9651319" y="1850570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0C3070-22D1-1F68-687D-FEAD888423E0}"/>
              </a:ext>
            </a:extLst>
          </p:cNvPr>
          <p:cNvSpPr/>
          <p:nvPr/>
        </p:nvSpPr>
        <p:spPr>
          <a:xfrm>
            <a:off x="10210916" y="1853166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276B94-2031-B27A-23DC-FFDD9C2589EF}"/>
              </a:ext>
            </a:extLst>
          </p:cNvPr>
          <p:cNvSpPr/>
          <p:nvPr/>
        </p:nvSpPr>
        <p:spPr>
          <a:xfrm>
            <a:off x="4139288" y="1850569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7F1EE4-62F7-6E54-CAA4-8A3BF03408D8}"/>
              </a:ext>
            </a:extLst>
          </p:cNvPr>
          <p:cNvCxnSpPr/>
          <p:nvPr/>
        </p:nvCxnSpPr>
        <p:spPr>
          <a:xfrm>
            <a:off x="3403600" y="1850569"/>
            <a:ext cx="73568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71572A-1280-0F5A-39B8-D306E7D51B33}"/>
              </a:ext>
            </a:extLst>
          </p:cNvPr>
          <p:cNvCxnSpPr/>
          <p:nvPr/>
        </p:nvCxnSpPr>
        <p:spPr>
          <a:xfrm>
            <a:off x="4139288" y="1850569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A217437-22CC-8300-45C8-45C8254B4F9F}"/>
              </a:ext>
            </a:extLst>
          </p:cNvPr>
          <p:cNvCxnSpPr>
            <a:cxnSpLocks/>
          </p:cNvCxnSpPr>
          <p:nvPr/>
        </p:nvCxnSpPr>
        <p:spPr>
          <a:xfrm>
            <a:off x="4139288" y="2425698"/>
            <a:ext cx="331561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BCD9B95-87BF-5F88-EF06-346D8450048E}"/>
              </a:ext>
            </a:extLst>
          </p:cNvPr>
          <p:cNvSpPr txBox="1"/>
          <p:nvPr/>
        </p:nvSpPr>
        <p:spPr>
          <a:xfrm>
            <a:off x="4153851" y="1378339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SOF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83E035-30B1-4B17-B731-9BBAA1100561}"/>
              </a:ext>
            </a:extLst>
          </p:cNvPr>
          <p:cNvSpPr txBox="1"/>
          <p:nvPr/>
        </p:nvSpPr>
        <p:spPr>
          <a:xfrm>
            <a:off x="6610234" y="1075806"/>
            <a:ext cx="2120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Identifier (11-bits)</a:t>
            </a: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856361C0-6BDD-2FFD-6772-1313ED01F606}"/>
              </a:ext>
            </a:extLst>
          </p:cNvPr>
          <p:cNvSpPr/>
          <p:nvPr/>
        </p:nvSpPr>
        <p:spPr>
          <a:xfrm rot="5400000">
            <a:off x="7573630" y="-1411647"/>
            <a:ext cx="317500" cy="6047138"/>
          </a:xfrm>
          <a:prstGeom prst="leftBrace">
            <a:avLst>
              <a:gd name="adj1" fmla="val 24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B7CEEA-7A6B-F659-DDCF-B3E519BA62A0}"/>
              </a:ext>
            </a:extLst>
          </p:cNvPr>
          <p:cNvSpPr txBox="1"/>
          <p:nvPr/>
        </p:nvSpPr>
        <p:spPr>
          <a:xfrm>
            <a:off x="409368" y="1770672"/>
            <a:ext cx="13885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Node B</a:t>
            </a:r>
          </a:p>
          <a:p>
            <a:pPr algn="ctr"/>
            <a:r>
              <a:rPr lang="en-US" sz="2400" dirty="0"/>
              <a:t>Msg </a:t>
            </a:r>
            <a:r>
              <a:rPr lang="en-US" sz="2400" b="1" dirty="0"/>
              <a:t>0x35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0B05042-304F-F203-E26A-BB3B728E0A63}"/>
              </a:ext>
            </a:extLst>
          </p:cNvPr>
          <p:cNvSpPr/>
          <p:nvPr/>
        </p:nvSpPr>
        <p:spPr>
          <a:xfrm>
            <a:off x="2184400" y="1993900"/>
            <a:ext cx="1041400" cy="4317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4A3729-665A-E552-C40A-C0E4A9BD0F2A}"/>
              </a:ext>
            </a:extLst>
          </p:cNvPr>
          <p:cNvSpPr/>
          <p:nvPr/>
        </p:nvSpPr>
        <p:spPr>
          <a:xfrm>
            <a:off x="4711762" y="3021777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32DA9E1-1245-F1F7-6BBF-346E807E20E6}"/>
              </a:ext>
            </a:extLst>
          </p:cNvPr>
          <p:cNvSpPr/>
          <p:nvPr/>
        </p:nvSpPr>
        <p:spPr>
          <a:xfrm>
            <a:off x="5274873" y="3021776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7BAB36-5864-F97C-F8CD-952531A8E618}"/>
              </a:ext>
            </a:extLst>
          </p:cNvPr>
          <p:cNvSpPr/>
          <p:nvPr/>
        </p:nvSpPr>
        <p:spPr>
          <a:xfrm>
            <a:off x="5837983" y="302177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ED9AF9F-01E2-2CFE-B103-158ED138949D}"/>
              </a:ext>
            </a:extLst>
          </p:cNvPr>
          <p:cNvSpPr/>
          <p:nvPr/>
        </p:nvSpPr>
        <p:spPr>
          <a:xfrm>
            <a:off x="6345071" y="302177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CC8155-C87A-8075-964D-9ADBF29589B7}"/>
              </a:ext>
            </a:extLst>
          </p:cNvPr>
          <p:cNvSpPr/>
          <p:nvPr/>
        </p:nvSpPr>
        <p:spPr>
          <a:xfrm>
            <a:off x="6908181" y="302177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E64AF68-69FA-7985-8C59-A57023BEF1EB}"/>
              </a:ext>
            </a:extLst>
          </p:cNvPr>
          <p:cNvSpPr/>
          <p:nvPr/>
        </p:nvSpPr>
        <p:spPr>
          <a:xfrm>
            <a:off x="7471292" y="3021773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459A7D8-722B-D082-C29C-12D8EAEA22D2}"/>
              </a:ext>
            </a:extLst>
          </p:cNvPr>
          <p:cNvSpPr/>
          <p:nvPr/>
        </p:nvSpPr>
        <p:spPr>
          <a:xfrm>
            <a:off x="8034403" y="30217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2A45AB7-F7E9-5DB6-1E1B-54A232CF05F5}"/>
              </a:ext>
            </a:extLst>
          </p:cNvPr>
          <p:cNvSpPr/>
          <p:nvPr/>
        </p:nvSpPr>
        <p:spPr>
          <a:xfrm>
            <a:off x="8541490" y="302177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9617E57-EB50-F7E6-885A-BA2AA853CD2F}"/>
              </a:ext>
            </a:extLst>
          </p:cNvPr>
          <p:cNvSpPr/>
          <p:nvPr/>
        </p:nvSpPr>
        <p:spPr>
          <a:xfrm>
            <a:off x="9104601" y="3021773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23BE24C-D3FF-B049-4976-B9CAC11F8795}"/>
              </a:ext>
            </a:extLst>
          </p:cNvPr>
          <p:cNvSpPr/>
          <p:nvPr/>
        </p:nvSpPr>
        <p:spPr>
          <a:xfrm>
            <a:off x="9667711" y="30217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478D771-1D9E-F1FB-180F-459550D91BAB}"/>
              </a:ext>
            </a:extLst>
          </p:cNvPr>
          <p:cNvSpPr/>
          <p:nvPr/>
        </p:nvSpPr>
        <p:spPr>
          <a:xfrm>
            <a:off x="10227308" y="3024368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AD7A6C2-2F32-D41E-2836-6C399D19CE4A}"/>
              </a:ext>
            </a:extLst>
          </p:cNvPr>
          <p:cNvSpPr/>
          <p:nvPr/>
        </p:nvSpPr>
        <p:spPr>
          <a:xfrm>
            <a:off x="4155680" y="302177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D4E3BE6-2247-9FC2-CD7C-4FED3168E1E5}"/>
              </a:ext>
            </a:extLst>
          </p:cNvPr>
          <p:cNvCxnSpPr>
            <a:cxnSpLocks/>
          </p:cNvCxnSpPr>
          <p:nvPr/>
        </p:nvCxnSpPr>
        <p:spPr>
          <a:xfrm>
            <a:off x="3419992" y="3021771"/>
            <a:ext cx="73568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A13D460-617C-92A5-FCB7-0AC16C65DB63}"/>
              </a:ext>
            </a:extLst>
          </p:cNvPr>
          <p:cNvCxnSpPr>
            <a:cxnSpLocks/>
          </p:cNvCxnSpPr>
          <p:nvPr/>
        </p:nvCxnSpPr>
        <p:spPr>
          <a:xfrm>
            <a:off x="4155680" y="3021771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7606BE2-5DF3-F0A9-DD9D-C709B485C5CB}"/>
              </a:ext>
            </a:extLst>
          </p:cNvPr>
          <p:cNvCxnSpPr>
            <a:cxnSpLocks/>
          </p:cNvCxnSpPr>
          <p:nvPr/>
        </p:nvCxnSpPr>
        <p:spPr>
          <a:xfrm>
            <a:off x="4155680" y="3596900"/>
            <a:ext cx="328881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9AA2751-E95B-4CC0-2CD0-74A3F0B2DB39}"/>
              </a:ext>
            </a:extLst>
          </p:cNvPr>
          <p:cNvSpPr txBox="1"/>
          <p:nvPr/>
        </p:nvSpPr>
        <p:spPr>
          <a:xfrm>
            <a:off x="342404" y="2941874"/>
            <a:ext cx="1555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Node C</a:t>
            </a:r>
          </a:p>
          <a:p>
            <a:pPr algn="ctr"/>
            <a:r>
              <a:rPr lang="en-US" sz="2400" dirty="0"/>
              <a:t>Msg </a:t>
            </a:r>
            <a:r>
              <a:rPr lang="en-US" sz="2400" b="1" dirty="0"/>
              <a:t>0x26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26B1BA9A-88A6-39EB-980A-FF6CA8401173}"/>
              </a:ext>
            </a:extLst>
          </p:cNvPr>
          <p:cNvSpPr/>
          <p:nvPr/>
        </p:nvSpPr>
        <p:spPr>
          <a:xfrm>
            <a:off x="2200792" y="3165102"/>
            <a:ext cx="1041400" cy="4317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ACC3102-F25C-86A4-C747-9B7060F4C2B8}"/>
              </a:ext>
            </a:extLst>
          </p:cNvPr>
          <p:cNvSpPr/>
          <p:nvPr/>
        </p:nvSpPr>
        <p:spPr>
          <a:xfrm>
            <a:off x="4695370" y="4154870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972E7D9-4E55-B800-B078-44E656A50E38}"/>
              </a:ext>
            </a:extLst>
          </p:cNvPr>
          <p:cNvSpPr/>
          <p:nvPr/>
        </p:nvSpPr>
        <p:spPr>
          <a:xfrm>
            <a:off x="5258481" y="4154869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988F203-5898-4CDB-5CBC-31B22EAE6A45}"/>
              </a:ext>
            </a:extLst>
          </p:cNvPr>
          <p:cNvSpPr/>
          <p:nvPr/>
        </p:nvSpPr>
        <p:spPr>
          <a:xfrm>
            <a:off x="5821591" y="4154868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FAA8F60-333A-A9EA-2438-F10D1689431F}"/>
              </a:ext>
            </a:extLst>
          </p:cNvPr>
          <p:cNvSpPr/>
          <p:nvPr/>
        </p:nvSpPr>
        <p:spPr>
          <a:xfrm>
            <a:off x="6328679" y="4154867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024EE1-47E1-14B7-A075-82F2A9D893FD}"/>
              </a:ext>
            </a:extLst>
          </p:cNvPr>
          <p:cNvSpPr/>
          <p:nvPr/>
        </p:nvSpPr>
        <p:spPr>
          <a:xfrm>
            <a:off x="6891789" y="4154867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D98C5AB-CB20-7008-3545-F1C2CD3A0E0B}"/>
              </a:ext>
            </a:extLst>
          </p:cNvPr>
          <p:cNvSpPr/>
          <p:nvPr/>
        </p:nvSpPr>
        <p:spPr>
          <a:xfrm>
            <a:off x="7454900" y="4154866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6D9C4DD-DB5F-1893-15ED-D8E18E1732B7}"/>
              </a:ext>
            </a:extLst>
          </p:cNvPr>
          <p:cNvSpPr/>
          <p:nvPr/>
        </p:nvSpPr>
        <p:spPr>
          <a:xfrm>
            <a:off x="8018011" y="415486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E193FBE-B4E7-2E70-A1BE-A38A6A7C361A}"/>
              </a:ext>
            </a:extLst>
          </p:cNvPr>
          <p:cNvSpPr/>
          <p:nvPr/>
        </p:nvSpPr>
        <p:spPr>
          <a:xfrm>
            <a:off x="8525098" y="415486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6060264-E883-6962-4DA9-A8568F396AE8}"/>
              </a:ext>
            </a:extLst>
          </p:cNvPr>
          <p:cNvSpPr/>
          <p:nvPr/>
        </p:nvSpPr>
        <p:spPr>
          <a:xfrm>
            <a:off x="9088209" y="4154866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CE06457-FC2E-9AE1-53C0-39793E25B2B7}"/>
              </a:ext>
            </a:extLst>
          </p:cNvPr>
          <p:cNvSpPr/>
          <p:nvPr/>
        </p:nvSpPr>
        <p:spPr>
          <a:xfrm>
            <a:off x="9651319" y="415486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3FD3A29-8C2D-9C82-C120-1A30EEA2FA53}"/>
              </a:ext>
            </a:extLst>
          </p:cNvPr>
          <p:cNvSpPr/>
          <p:nvPr/>
        </p:nvSpPr>
        <p:spPr>
          <a:xfrm>
            <a:off x="10210916" y="415746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FA2DA3B-0E34-61D1-A324-E73126636D80}"/>
              </a:ext>
            </a:extLst>
          </p:cNvPr>
          <p:cNvSpPr/>
          <p:nvPr/>
        </p:nvSpPr>
        <p:spPr>
          <a:xfrm>
            <a:off x="4139288" y="415486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A5C74DC-92B1-2CD2-85C6-0FEDB227E2D9}"/>
              </a:ext>
            </a:extLst>
          </p:cNvPr>
          <p:cNvCxnSpPr>
            <a:cxnSpLocks/>
          </p:cNvCxnSpPr>
          <p:nvPr/>
        </p:nvCxnSpPr>
        <p:spPr>
          <a:xfrm>
            <a:off x="3403600" y="4154864"/>
            <a:ext cx="73568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439175D-FBAB-791E-41E8-4F103BEDA149}"/>
              </a:ext>
            </a:extLst>
          </p:cNvPr>
          <p:cNvCxnSpPr>
            <a:cxnSpLocks/>
          </p:cNvCxnSpPr>
          <p:nvPr/>
        </p:nvCxnSpPr>
        <p:spPr>
          <a:xfrm>
            <a:off x="4139288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ECA8EDA-C41A-A5FD-BCDF-9B1B39BB8329}"/>
              </a:ext>
            </a:extLst>
          </p:cNvPr>
          <p:cNvCxnSpPr>
            <a:cxnSpLocks/>
          </p:cNvCxnSpPr>
          <p:nvPr/>
        </p:nvCxnSpPr>
        <p:spPr>
          <a:xfrm>
            <a:off x="4139288" y="4729993"/>
            <a:ext cx="113558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FDBF7699-76F9-61C4-429D-D1B2E162402B}"/>
              </a:ext>
            </a:extLst>
          </p:cNvPr>
          <p:cNvSpPr txBox="1"/>
          <p:nvPr/>
        </p:nvSpPr>
        <p:spPr>
          <a:xfrm>
            <a:off x="326012" y="4074967"/>
            <a:ext cx="1555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Node D</a:t>
            </a:r>
          </a:p>
          <a:p>
            <a:pPr algn="ctr"/>
            <a:r>
              <a:rPr lang="en-US" sz="2400" dirty="0"/>
              <a:t>Msg </a:t>
            </a:r>
            <a:r>
              <a:rPr lang="en-US" sz="2400" b="1" dirty="0"/>
              <a:t>0x343</a:t>
            </a: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A6DF2733-BABC-7592-5C8D-5997D643E8B8}"/>
              </a:ext>
            </a:extLst>
          </p:cNvPr>
          <p:cNvSpPr/>
          <p:nvPr/>
        </p:nvSpPr>
        <p:spPr>
          <a:xfrm>
            <a:off x="2184400" y="4298195"/>
            <a:ext cx="1041400" cy="4317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0B6F378-3F5A-A4F6-C70C-948D15EE3A25}"/>
              </a:ext>
            </a:extLst>
          </p:cNvPr>
          <p:cNvSpPr txBox="1"/>
          <p:nvPr/>
        </p:nvSpPr>
        <p:spPr>
          <a:xfrm>
            <a:off x="342404" y="5340558"/>
            <a:ext cx="1555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Actual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Bus Level</a:t>
            </a:r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EEF20F0C-80CF-5EF4-15C2-F949040E90F2}"/>
              </a:ext>
            </a:extLst>
          </p:cNvPr>
          <p:cNvSpPr/>
          <p:nvPr/>
        </p:nvSpPr>
        <p:spPr>
          <a:xfrm>
            <a:off x="2200792" y="5563786"/>
            <a:ext cx="1041400" cy="43179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837468B-9201-C631-9CE1-468096C97BEC}"/>
              </a:ext>
            </a:extLst>
          </p:cNvPr>
          <p:cNvCxnSpPr/>
          <p:nvPr/>
        </p:nvCxnSpPr>
        <p:spPr>
          <a:xfrm>
            <a:off x="8525098" y="2422067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2DA7135-75F2-5FA2-0B56-F2548FC01774}"/>
              </a:ext>
            </a:extLst>
          </p:cNvPr>
          <p:cNvCxnSpPr/>
          <p:nvPr/>
        </p:nvCxnSpPr>
        <p:spPr>
          <a:xfrm>
            <a:off x="9651319" y="2422067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18E7688-5F30-850F-39BF-B15F76A8FA8C}"/>
              </a:ext>
            </a:extLst>
          </p:cNvPr>
          <p:cNvCxnSpPr>
            <a:cxnSpLocks/>
          </p:cNvCxnSpPr>
          <p:nvPr/>
        </p:nvCxnSpPr>
        <p:spPr>
          <a:xfrm>
            <a:off x="7446704" y="1850569"/>
            <a:ext cx="1094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6747FEB-515E-892B-1586-044DAFBC0DA3}"/>
              </a:ext>
            </a:extLst>
          </p:cNvPr>
          <p:cNvCxnSpPr/>
          <p:nvPr/>
        </p:nvCxnSpPr>
        <p:spPr>
          <a:xfrm>
            <a:off x="9081180" y="1850569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BFAF5FF-97C0-F588-0DEC-B7D014CF1536}"/>
              </a:ext>
            </a:extLst>
          </p:cNvPr>
          <p:cNvCxnSpPr/>
          <p:nvPr/>
        </p:nvCxnSpPr>
        <p:spPr>
          <a:xfrm>
            <a:off x="10214430" y="1859638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B4EDE84F-A563-DE1D-118B-0AEC52708731}"/>
              </a:ext>
            </a:extLst>
          </p:cNvPr>
          <p:cNvCxnSpPr>
            <a:cxnSpLocks/>
          </p:cNvCxnSpPr>
          <p:nvPr/>
        </p:nvCxnSpPr>
        <p:spPr>
          <a:xfrm>
            <a:off x="7471292" y="18469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1830516-A11A-6A62-A783-AD539F8F5475}"/>
              </a:ext>
            </a:extLst>
          </p:cNvPr>
          <p:cNvCxnSpPr>
            <a:cxnSpLocks/>
          </p:cNvCxnSpPr>
          <p:nvPr/>
        </p:nvCxnSpPr>
        <p:spPr>
          <a:xfrm>
            <a:off x="8522887" y="18469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F33612C0-42B5-7E69-D3CC-21022548349A}"/>
              </a:ext>
            </a:extLst>
          </p:cNvPr>
          <p:cNvCxnSpPr>
            <a:cxnSpLocks/>
          </p:cNvCxnSpPr>
          <p:nvPr/>
        </p:nvCxnSpPr>
        <p:spPr>
          <a:xfrm>
            <a:off x="9081180" y="18596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BE52A42-A56E-906B-C501-81C067749CC3}"/>
              </a:ext>
            </a:extLst>
          </p:cNvPr>
          <p:cNvCxnSpPr>
            <a:cxnSpLocks/>
          </p:cNvCxnSpPr>
          <p:nvPr/>
        </p:nvCxnSpPr>
        <p:spPr>
          <a:xfrm>
            <a:off x="9651319" y="18596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6DE0BB9-92F1-250B-A41E-642A3C81B0C6}"/>
              </a:ext>
            </a:extLst>
          </p:cNvPr>
          <p:cNvCxnSpPr>
            <a:cxnSpLocks/>
          </p:cNvCxnSpPr>
          <p:nvPr/>
        </p:nvCxnSpPr>
        <p:spPr>
          <a:xfrm>
            <a:off x="10227308" y="18469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ABBE917-CA49-DEEB-D9CB-83D1CAD45BA8}"/>
              </a:ext>
            </a:extLst>
          </p:cNvPr>
          <p:cNvCxnSpPr>
            <a:cxnSpLocks/>
          </p:cNvCxnSpPr>
          <p:nvPr/>
        </p:nvCxnSpPr>
        <p:spPr>
          <a:xfrm>
            <a:off x="7444493" y="3021771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3EFAFB1-5CE5-5C03-52D7-65D9093CFBB3}"/>
              </a:ext>
            </a:extLst>
          </p:cNvPr>
          <p:cNvCxnSpPr>
            <a:cxnSpLocks/>
          </p:cNvCxnSpPr>
          <p:nvPr/>
        </p:nvCxnSpPr>
        <p:spPr>
          <a:xfrm>
            <a:off x="8034403" y="3021771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ECEDB69-A779-0651-2D5C-25ED58980630}"/>
              </a:ext>
            </a:extLst>
          </p:cNvPr>
          <p:cNvCxnSpPr>
            <a:cxnSpLocks/>
          </p:cNvCxnSpPr>
          <p:nvPr/>
        </p:nvCxnSpPr>
        <p:spPr>
          <a:xfrm>
            <a:off x="9081180" y="3021771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7B2BCC3-BC4C-5350-2141-2CCD22790A35}"/>
              </a:ext>
            </a:extLst>
          </p:cNvPr>
          <p:cNvCxnSpPr>
            <a:cxnSpLocks/>
          </p:cNvCxnSpPr>
          <p:nvPr/>
        </p:nvCxnSpPr>
        <p:spPr>
          <a:xfrm>
            <a:off x="10207401" y="3021771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8B907B24-823B-59F5-57C3-D1FFDCC1560F}"/>
              </a:ext>
            </a:extLst>
          </p:cNvPr>
          <p:cNvCxnSpPr>
            <a:cxnSpLocks/>
          </p:cNvCxnSpPr>
          <p:nvPr/>
        </p:nvCxnSpPr>
        <p:spPr>
          <a:xfrm>
            <a:off x="5274873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7B6FAC-4A04-3278-FFE7-16107B4C2C18}"/>
              </a:ext>
            </a:extLst>
          </p:cNvPr>
          <p:cNvCxnSpPr>
            <a:cxnSpLocks/>
          </p:cNvCxnSpPr>
          <p:nvPr/>
        </p:nvCxnSpPr>
        <p:spPr>
          <a:xfrm>
            <a:off x="6326468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E4F42B96-B89B-D32C-A0EE-328BA0B9D7D5}"/>
              </a:ext>
            </a:extLst>
          </p:cNvPr>
          <p:cNvCxnSpPr>
            <a:cxnSpLocks/>
          </p:cNvCxnSpPr>
          <p:nvPr/>
        </p:nvCxnSpPr>
        <p:spPr>
          <a:xfrm>
            <a:off x="6908181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ABEA33A-9DBF-0BD8-219D-A8E13059650D}"/>
              </a:ext>
            </a:extLst>
          </p:cNvPr>
          <p:cNvCxnSpPr>
            <a:cxnSpLocks/>
          </p:cNvCxnSpPr>
          <p:nvPr/>
        </p:nvCxnSpPr>
        <p:spPr>
          <a:xfrm>
            <a:off x="7471292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4D116D6-5B21-5E33-8BAD-802BE64F2E37}"/>
              </a:ext>
            </a:extLst>
          </p:cNvPr>
          <p:cNvCxnSpPr>
            <a:cxnSpLocks/>
          </p:cNvCxnSpPr>
          <p:nvPr/>
        </p:nvCxnSpPr>
        <p:spPr>
          <a:xfrm>
            <a:off x="9667711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2ABD01E3-16C7-6978-C50E-F7B0B001CD28}"/>
              </a:ext>
            </a:extLst>
          </p:cNvPr>
          <p:cNvCxnSpPr/>
          <p:nvPr/>
        </p:nvCxnSpPr>
        <p:spPr>
          <a:xfrm>
            <a:off x="7478321" y="3030840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1DD128C3-07A5-75FE-45F8-B710D696BE5D}"/>
              </a:ext>
            </a:extLst>
          </p:cNvPr>
          <p:cNvCxnSpPr>
            <a:cxnSpLocks/>
          </p:cNvCxnSpPr>
          <p:nvPr/>
        </p:nvCxnSpPr>
        <p:spPr>
          <a:xfrm>
            <a:off x="10234337" y="3596069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F5E647A-C8B0-67FE-F4E2-D8E88AB55E51}"/>
              </a:ext>
            </a:extLst>
          </p:cNvPr>
          <p:cNvCxnSpPr>
            <a:cxnSpLocks/>
          </p:cNvCxnSpPr>
          <p:nvPr/>
        </p:nvCxnSpPr>
        <p:spPr>
          <a:xfrm>
            <a:off x="6326468" y="4729993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1C2BA651-C7FB-A46D-B31F-708DA3BD382B}"/>
              </a:ext>
            </a:extLst>
          </p:cNvPr>
          <p:cNvCxnSpPr>
            <a:cxnSpLocks/>
          </p:cNvCxnSpPr>
          <p:nvPr/>
        </p:nvCxnSpPr>
        <p:spPr>
          <a:xfrm>
            <a:off x="6882550" y="4154864"/>
            <a:ext cx="59577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3058AF5-035E-0512-5AE1-F067C31D6678}"/>
              </a:ext>
            </a:extLst>
          </p:cNvPr>
          <p:cNvCxnSpPr>
            <a:cxnSpLocks/>
          </p:cNvCxnSpPr>
          <p:nvPr/>
        </p:nvCxnSpPr>
        <p:spPr>
          <a:xfrm>
            <a:off x="7454900" y="4727548"/>
            <a:ext cx="2212811" cy="244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DA321DE-769B-B34B-E6EE-A55D05889446}"/>
              </a:ext>
            </a:extLst>
          </p:cNvPr>
          <p:cNvCxnSpPr>
            <a:cxnSpLocks/>
          </p:cNvCxnSpPr>
          <p:nvPr/>
        </p:nvCxnSpPr>
        <p:spPr>
          <a:xfrm flipV="1">
            <a:off x="9656652" y="4148826"/>
            <a:ext cx="1115556" cy="316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D6E720C-AFCC-6E01-F46E-D5FA1CFB2F5B}"/>
              </a:ext>
            </a:extLst>
          </p:cNvPr>
          <p:cNvCxnSpPr>
            <a:cxnSpLocks/>
          </p:cNvCxnSpPr>
          <p:nvPr/>
        </p:nvCxnSpPr>
        <p:spPr>
          <a:xfrm>
            <a:off x="5258481" y="4151987"/>
            <a:ext cx="1087241" cy="54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01C89357-E2D2-E57F-6A7B-D0CAE97665E7}"/>
              </a:ext>
            </a:extLst>
          </p:cNvPr>
          <p:cNvCxnSpPr>
            <a:cxnSpLocks/>
          </p:cNvCxnSpPr>
          <p:nvPr/>
        </p:nvCxnSpPr>
        <p:spPr>
          <a:xfrm>
            <a:off x="8023383" y="3603522"/>
            <a:ext cx="1087241" cy="54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ABC404A-A8EF-FEB4-4696-8BAA9745399B}"/>
              </a:ext>
            </a:extLst>
          </p:cNvPr>
          <p:cNvCxnSpPr>
            <a:cxnSpLocks/>
          </p:cNvCxnSpPr>
          <p:nvPr/>
        </p:nvCxnSpPr>
        <p:spPr>
          <a:xfrm>
            <a:off x="9068066" y="3028244"/>
            <a:ext cx="115321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Graphic 139" descr="Checkmark with solid fill">
            <a:extLst>
              <a:ext uri="{FF2B5EF4-FFF2-40B4-BE49-F238E27FC236}">
                <a16:creationId xmlns:a16="http://schemas.microsoft.com/office/drawing/2014/main" id="{3E723ED3-3FCC-B6C5-C07C-FB1E4872C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38451" y="2422067"/>
            <a:ext cx="460043" cy="460043"/>
          </a:xfrm>
          <a:prstGeom prst="rect">
            <a:avLst/>
          </a:prstGeom>
        </p:spPr>
      </p:pic>
      <p:pic>
        <p:nvPicPr>
          <p:cNvPr id="142" name="Graphic 141" descr="Checkmark with solid fill">
            <a:extLst>
              <a:ext uri="{FF2B5EF4-FFF2-40B4-BE49-F238E27FC236}">
                <a16:creationId xmlns:a16="http://schemas.microsoft.com/office/drawing/2014/main" id="{42B308BC-BEFF-A9F8-87CD-14E88C312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19485" y="3603044"/>
            <a:ext cx="460043" cy="460043"/>
          </a:xfrm>
          <a:prstGeom prst="rect">
            <a:avLst/>
          </a:prstGeom>
        </p:spPr>
      </p:pic>
      <p:pic>
        <p:nvPicPr>
          <p:cNvPr id="143" name="Graphic 142" descr="Checkmark with solid fill">
            <a:extLst>
              <a:ext uri="{FF2B5EF4-FFF2-40B4-BE49-F238E27FC236}">
                <a16:creationId xmlns:a16="http://schemas.microsoft.com/office/drawing/2014/main" id="{BC281C80-23B5-AB53-0A9D-7A406AA8A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33728" y="4745580"/>
            <a:ext cx="460043" cy="460043"/>
          </a:xfrm>
          <a:prstGeom prst="rect">
            <a:avLst/>
          </a:prstGeom>
        </p:spPr>
      </p:pic>
      <p:pic>
        <p:nvPicPr>
          <p:cNvPr id="68" name="Graphic 67" descr="Checkmark with solid fill">
            <a:extLst>
              <a:ext uri="{FF2B5EF4-FFF2-40B4-BE49-F238E27FC236}">
                <a16:creationId xmlns:a16="http://schemas.microsoft.com/office/drawing/2014/main" id="{85AE3A88-4E47-85E7-B9A4-ECF8F2346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1121" y="2428581"/>
            <a:ext cx="460043" cy="460043"/>
          </a:xfrm>
          <a:prstGeom prst="rect">
            <a:avLst/>
          </a:prstGeom>
        </p:spPr>
      </p:pic>
      <p:pic>
        <p:nvPicPr>
          <p:cNvPr id="69" name="Graphic 68" descr="Checkmark with solid fill">
            <a:extLst>
              <a:ext uri="{FF2B5EF4-FFF2-40B4-BE49-F238E27FC236}">
                <a16:creationId xmlns:a16="http://schemas.microsoft.com/office/drawing/2014/main" id="{8522162A-42EB-73F0-15F4-0CBA7EF9D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2155" y="3609558"/>
            <a:ext cx="460043" cy="460043"/>
          </a:xfrm>
          <a:prstGeom prst="rect">
            <a:avLst/>
          </a:prstGeom>
        </p:spPr>
      </p:pic>
      <p:pic>
        <p:nvPicPr>
          <p:cNvPr id="70" name="Graphic 69" descr="Close with solid fill">
            <a:extLst>
              <a:ext uri="{FF2B5EF4-FFF2-40B4-BE49-F238E27FC236}">
                <a16:creationId xmlns:a16="http://schemas.microsoft.com/office/drawing/2014/main" id="{D5C53E2D-48D9-CE32-E030-A096AB50D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0020" y="4750049"/>
            <a:ext cx="455724" cy="455724"/>
          </a:xfrm>
          <a:prstGeom prst="rect">
            <a:avLst/>
          </a:prstGeom>
        </p:spPr>
      </p:pic>
      <p:sp>
        <p:nvSpPr>
          <p:cNvPr id="154" name="Rectangle 153">
            <a:extLst>
              <a:ext uri="{FF2B5EF4-FFF2-40B4-BE49-F238E27FC236}">
                <a16:creationId xmlns:a16="http://schemas.microsoft.com/office/drawing/2014/main" id="{FFFCF2C9-CA71-2174-7311-663D3C6CB1CE}"/>
              </a:ext>
            </a:extLst>
          </p:cNvPr>
          <p:cNvSpPr/>
          <p:nvPr/>
        </p:nvSpPr>
        <p:spPr>
          <a:xfrm>
            <a:off x="4677292" y="5435078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63DDD838-225A-70CC-B07D-358BA4A9F7DB}"/>
              </a:ext>
            </a:extLst>
          </p:cNvPr>
          <p:cNvSpPr/>
          <p:nvPr/>
        </p:nvSpPr>
        <p:spPr>
          <a:xfrm>
            <a:off x="5240403" y="5435077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D31B6F3F-0076-D7BE-CB50-0ED8B7B92F0C}"/>
              </a:ext>
            </a:extLst>
          </p:cNvPr>
          <p:cNvSpPr/>
          <p:nvPr/>
        </p:nvSpPr>
        <p:spPr>
          <a:xfrm>
            <a:off x="5803513" y="5435076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0E64F5D5-4563-20CF-860E-8E84F23EF8BA}"/>
              </a:ext>
            </a:extLst>
          </p:cNvPr>
          <p:cNvSpPr/>
          <p:nvPr/>
        </p:nvSpPr>
        <p:spPr>
          <a:xfrm>
            <a:off x="6310601" y="543507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3D6738E3-0666-673C-41ED-740C748740FE}"/>
              </a:ext>
            </a:extLst>
          </p:cNvPr>
          <p:cNvSpPr/>
          <p:nvPr/>
        </p:nvSpPr>
        <p:spPr>
          <a:xfrm>
            <a:off x="6873711" y="543507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00820AB2-DD34-70AC-EC39-351AB3E4E1A6}"/>
              </a:ext>
            </a:extLst>
          </p:cNvPr>
          <p:cNvSpPr/>
          <p:nvPr/>
        </p:nvSpPr>
        <p:spPr>
          <a:xfrm>
            <a:off x="7436822" y="543507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48CF6014-44B7-9415-2A44-44845ECA27A6}"/>
              </a:ext>
            </a:extLst>
          </p:cNvPr>
          <p:cNvSpPr/>
          <p:nvPr/>
        </p:nvSpPr>
        <p:spPr>
          <a:xfrm>
            <a:off x="7999933" y="5435073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56579505-F7E7-6FE9-9B59-53E757344A26}"/>
              </a:ext>
            </a:extLst>
          </p:cNvPr>
          <p:cNvSpPr/>
          <p:nvPr/>
        </p:nvSpPr>
        <p:spPr>
          <a:xfrm>
            <a:off x="8507020" y="54350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1BF5C997-388A-FF93-ACAD-EC6417728113}"/>
              </a:ext>
            </a:extLst>
          </p:cNvPr>
          <p:cNvSpPr/>
          <p:nvPr/>
        </p:nvSpPr>
        <p:spPr>
          <a:xfrm>
            <a:off x="9070131" y="543507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E45D1975-483A-66FA-AA1D-B70AA7BBDBC2}"/>
              </a:ext>
            </a:extLst>
          </p:cNvPr>
          <p:cNvSpPr/>
          <p:nvPr/>
        </p:nvSpPr>
        <p:spPr>
          <a:xfrm>
            <a:off x="9633241" y="5435073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1F489F7-274A-4C9D-1921-2A577178784A}"/>
              </a:ext>
            </a:extLst>
          </p:cNvPr>
          <p:cNvSpPr/>
          <p:nvPr/>
        </p:nvSpPr>
        <p:spPr>
          <a:xfrm>
            <a:off x="10192838" y="5437669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3C2CAFC0-8C71-70F6-2E8D-994B4DE88E06}"/>
              </a:ext>
            </a:extLst>
          </p:cNvPr>
          <p:cNvSpPr/>
          <p:nvPr/>
        </p:nvSpPr>
        <p:spPr>
          <a:xfrm>
            <a:off x="4121210" y="54350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A09A420E-7CD5-A675-DCB0-0B8D6EA10303}"/>
              </a:ext>
            </a:extLst>
          </p:cNvPr>
          <p:cNvCxnSpPr>
            <a:cxnSpLocks/>
          </p:cNvCxnSpPr>
          <p:nvPr/>
        </p:nvCxnSpPr>
        <p:spPr>
          <a:xfrm>
            <a:off x="3385522" y="5435072"/>
            <a:ext cx="73568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4AF00D8-B2C3-1A67-19CC-74AFE9924E59}"/>
              </a:ext>
            </a:extLst>
          </p:cNvPr>
          <p:cNvCxnSpPr>
            <a:cxnSpLocks/>
          </p:cNvCxnSpPr>
          <p:nvPr/>
        </p:nvCxnSpPr>
        <p:spPr>
          <a:xfrm>
            <a:off x="4121210" y="5435072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D309FCF-7B58-3B77-05AA-24CDC581D58F}"/>
              </a:ext>
            </a:extLst>
          </p:cNvPr>
          <p:cNvCxnSpPr>
            <a:cxnSpLocks/>
          </p:cNvCxnSpPr>
          <p:nvPr/>
        </p:nvCxnSpPr>
        <p:spPr>
          <a:xfrm>
            <a:off x="4121210" y="6010201"/>
            <a:ext cx="328881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808A84AD-9D97-658C-25B5-F20C350F34A3}"/>
              </a:ext>
            </a:extLst>
          </p:cNvPr>
          <p:cNvCxnSpPr>
            <a:cxnSpLocks/>
          </p:cNvCxnSpPr>
          <p:nvPr/>
        </p:nvCxnSpPr>
        <p:spPr>
          <a:xfrm>
            <a:off x="7410023" y="5435072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1B80D379-3A7B-7970-7791-8B9EDAAECC0D}"/>
              </a:ext>
            </a:extLst>
          </p:cNvPr>
          <p:cNvCxnSpPr>
            <a:cxnSpLocks/>
          </p:cNvCxnSpPr>
          <p:nvPr/>
        </p:nvCxnSpPr>
        <p:spPr>
          <a:xfrm>
            <a:off x="7999933" y="5435072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9C3FCF37-7D7B-262D-D054-7EDFF3DE6A9E}"/>
              </a:ext>
            </a:extLst>
          </p:cNvPr>
          <p:cNvCxnSpPr>
            <a:cxnSpLocks/>
          </p:cNvCxnSpPr>
          <p:nvPr/>
        </p:nvCxnSpPr>
        <p:spPr>
          <a:xfrm>
            <a:off x="9046710" y="5435072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0F58A2FA-A619-29D0-87B4-E0F83A7B448D}"/>
              </a:ext>
            </a:extLst>
          </p:cNvPr>
          <p:cNvCxnSpPr>
            <a:cxnSpLocks/>
          </p:cNvCxnSpPr>
          <p:nvPr/>
        </p:nvCxnSpPr>
        <p:spPr>
          <a:xfrm>
            <a:off x="10172931" y="5435072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BD84542C-972E-10B4-899C-E667A0C2B3D6}"/>
              </a:ext>
            </a:extLst>
          </p:cNvPr>
          <p:cNvCxnSpPr/>
          <p:nvPr/>
        </p:nvCxnSpPr>
        <p:spPr>
          <a:xfrm>
            <a:off x="7443851" y="5444141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25D8A8B4-42BE-13B5-EA68-2C96B87D5FCC}"/>
              </a:ext>
            </a:extLst>
          </p:cNvPr>
          <p:cNvCxnSpPr>
            <a:cxnSpLocks/>
          </p:cNvCxnSpPr>
          <p:nvPr/>
        </p:nvCxnSpPr>
        <p:spPr>
          <a:xfrm>
            <a:off x="10199867" y="6009370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2D10D579-A5A7-8F7E-9DB4-4A6B72858111}"/>
              </a:ext>
            </a:extLst>
          </p:cNvPr>
          <p:cNvCxnSpPr>
            <a:cxnSpLocks/>
          </p:cNvCxnSpPr>
          <p:nvPr/>
        </p:nvCxnSpPr>
        <p:spPr>
          <a:xfrm>
            <a:off x="7988913" y="6016823"/>
            <a:ext cx="1087241" cy="54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57E7BA4B-F801-D033-A440-E7C75A53F31E}"/>
              </a:ext>
            </a:extLst>
          </p:cNvPr>
          <p:cNvCxnSpPr>
            <a:cxnSpLocks/>
          </p:cNvCxnSpPr>
          <p:nvPr/>
        </p:nvCxnSpPr>
        <p:spPr>
          <a:xfrm>
            <a:off x="9033596" y="5441545"/>
            <a:ext cx="115321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A07A105-9941-7263-0178-F8E616EB14C1}"/>
              </a:ext>
            </a:extLst>
          </p:cNvPr>
          <p:cNvSpPr/>
          <p:nvPr/>
        </p:nvSpPr>
        <p:spPr>
          <a:xfrm>
            <a:off x="7339643" y="1762126"/>
            <a:ext cx="3607755" cy="44094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FA4B431D-FC5D-B4EA-70B0-771BFED44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60875" y="2433977"/>
            <a:ext cx="460043" cy="460043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E55ABFE0-D251-FD31-A569-37311DC8E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1909" y="3614954"/>
            <a:ext cx="460043" cy="46004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34C4A20-AB7D-AE67-3E9A-F1678656EC5D}"/>
              </a:ext>
            </a:extLst>
          </p:cNvPr>
          <p:cNvSpPr/>
          <p:nvPr/>
        </p:nvSpPr>
        <p:spPr>
          <a:xfrm>
            <a:off x="5803513" y="4100397"/>
            <a:ext cx="5296286" cy="805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 descr="Checkmark with solid fill">
            <a:extLst>
              <a:ext uri="{FF2B5EF4-FFF2-40B4-BE49-F238E27FC236}">
                <a16:creationId xmlns:a16="http://schemas.microsoft.com/office/drawing/2014/main" id="{AAC9C60C-41B8-2DC2-8021-F9A0E7BE8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1752" y="2437460"/>
            <a:ext cx="460043" cy="460043"/>
          </a:xfrm>
          <a:prstGeom prst="rect">
            <a:avLst/>
          </a:prstGeom>
        </p:spPr>
      </p:pic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153EF3BB-BF9E-502C-397E-E23D0D55A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2786" y="3618437"/>
            <a:ext cx="460043" cy="460043"/>
          </a:xfrm>
          <a:prstGeom prst="rect">
            <a:avLst/>
          </a:prstGeom>
        </p:spPr>
      </p:pic>
      <p:pic>
        <p:nvPicPr>
          <p:cNvPr id="24" name="Graphic 23" descr="Checkmark with solid fill">
            <a:extLst>
              <a:ext uri="{FF2B5EF4-FFF2-40B4-BE49-F238E27FC236}">
                <a16:creationId xmlns:a16="http://schemas.microsoft.com/office/drawing/2014/main" id="{EBC684A0-F6CC-A3FA-455C-7D4AB3C57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9714" y="2461275"/>
            <a:ext cx="460043" cy="460043"/>
          </a:xfrm>
          <a:prstGeom prst="rect">
            <a:avLst/>
          </a:prstGeom>
        </p:spPr>
      </p:pic>
      <p:pic>
        <p:nvPicPr>
          <p:cNvPr id="48" name="Graphic 47" descr="Checkmark with solid fill">
            <a:extLst>
              <a:ext uri="{FF2B5EF4-FFF2-40B4-BE49-F238E27FC236}">
                <a16:creationId xmlns:a16="http://schemas.microsoft.com/office/drawing/2014/main" id="{CD8A5487-F71B-5083-248D-713DCEA7A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0748" y="3642252"/>
            <a:ext cx="460043" cy="460043"/>
          </a:xfrm>
          <a:prstGeom prst="rect">
            <a:avLst/>
          </a:prstGeom>
        </p:spPr>
      </p:pic>
      <p:sp>
        <p:nvSpPr>
          <p:cNvPr id="49" name="Date Placeholder 48">
            <a:extLst>
              <a:ext uri="{FF2B5EF4-FFF2-40B4-BE49-F238E27FC236}">
                <a16:creationId xmlns:a16="http://schemas.microsoft.com/office/drawing/2014/main" id="{F7DCA6F3-523F-63B8-9047-1C67EEEF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0" name="Footer Placeholder 49">
            <a:extLst>
              <a:ext uri="{FF2B5EF4-FFF2-40B4-BE49-F238E27FC236}">
                <a16:creationId xmlns:a16="http://schemas.microsoft.com/office/drawing/2014/main" id="{D8F6B956-BFB3-5AAB-6D18-5E5712AB8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5F2B6B2C-83AC-6940-0288-1AD7D3795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3508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581D-EF13-5C98-D8A6-41E319D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arbitration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54AA-FACD-8398-D0B3-E91C8BBBC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859819"/>
            <a:ext cx="11649075" cy="5398105"/>
          </a:xfrm>
        </p:spPr>
        <p:txBody>
          <a:bodyPr>
            <a:normAutofit/>
          </a:bodyPr>
          <a:lstStyle/>
          <a:p>
            <a:r>
              <a:rPr lang="en-US" b="1" dirty="0"/>
              <a:t>Arbitration Example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36E847-F2F4-7C5E-CC5E-F831DB41C4C6}"/>
              </a:ext>
            </a:extLst>
          </p:cNvPr>
          <p:cNvSpPr/>
          <p:nvPr/>
        </p:nvSpPr>
        <p:spPr>
          <a:xfrm>
            <a:off x="4695370" y="185057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DACCD4-A001-FEE3-DC3D-0C1F5D0A6F24}"/>
              </a:ext>
            </a:extLst>
          </p:cNvPr>
          <p:cNvSpPr/>
          <p:nvPr/>
        </p:nvSpPr>
        <p:spPr>
          <a:xfrm>
            <a:off x="5258481" y="185057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595B80-965E-F9CC-C8D8-3AA5E326A70C}"/>
              </a:ext>
            </a:extLst>
          </p:cNvPr>
          <p:cNvSpPr/>
          <p:nvPr/>
        </p:nvSpPr>
        <p:spPr>
          <a:xfrm>
            <a:off x="5821591" y="1850573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EF7146-5ED9-0C69-498E-817926D2AC1C}"/>
              </a:ext>
            </a:extLst>
          </p:cNvPr>
          <p:cNvSpPr/>
          <p:nvPr/>
        </p:nvSpPr>
        <p:spPr>
          <a:xfrm>
            <a:off x="6328679" y="18505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53BF2B-F767-FF8C-2BD2-A5697FE2ABA6}"/>
              </a:ext>
            </a:extLst>
          </p:cNvPr>
          <p:cNvSpPr/>
          <p:nvPr/>
        </p:nvSpPr>
        <p:spPr>
          <a:xfrm>
            <a:off x="6891789" y="18505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7A76A1-6044-E6B7-3C13-D8FFFBE8752A}"/>
              </a:ext>
            </a:extLst>
          </p:cNvPr>
          <p:cNvSpPr/>
          <p:nvPr/>
        </p:nvSpPr>
        <p:spPr>
          <a:xfrm>
            <a:off x="7454900" y="185057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5FBA83-7391-3CBC-94D1-3D49002A54E6}"/>
              </a:ext>
            </a:extLst>
          </p:cNvPr>
          <p:cNvSpPr/>
          <p:nvPr/>
        </p:nvSpPr>
        <p:spPr>
          <a:xfrm>
            <a:off x="8018011" y="1850570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A48140-02A5-6023-9207-DAFD3E9F3550}"/>
              </a:ext>
            </a:extLst>
          </p:cNvPr>
          <p:cNvSpPr/>
          <p:nvPr/>
        </p:nvSpPr>
        <p:spPr>
          <a:xfrm>
            <a:off x="8525098" y="1850569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32AAB3-708E-2786-E23A-969630118102}"/>
              </a:ext>
            </a:extLst>
          </p:cNvPr>
          <p:cNvSpPr/>
          <p:nvPr/>
        </p:nvSpPr>
        <p:spPr>
          <a:xfrm>
            <a:off x="9088209" y="185057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EE9A0F-628C-ACDB-DE03-D980618A19EC}"/>
              </a:ext>
            </a:extLst>
          </p:cNvPr>
          <p:cNvSpPr/>
          <p:nvPr/>
        </p:nvSpPr>
        <p:spPr>
          <a:xfrm>
            <a:off x="9651319" y="1850570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0C3070-22D1-1F68-687D-FEAD888423E0}"/>
              </a:ext>
            </a:extLst>
          </p:cNvPr>
          <p:cNvSpPr/>
          <p:nvPr/>
        </p:nvSpPr>
        <p:spPr>
          <a:xfrm>
            <a:off x="10210916" y="1853166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276B94-2031-B27A-23DC-FFDD9C2589EF}"/>
              </a:ext>
            </a:extLst>
          </p:cNvPr>
          <p:cNvSpPr/>
          <p:nvPr/>
        </p:nvSpPr>
        <p:spPr>
          <a:xfrm>
            <a:off x="4139288" y="1850569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7F1EE4-62F7-6E54-CAA4-8A3BF03408D8}"/>
              </a:ext>
            </a:extLst>
          </p:cNvPr>
          <p:cNvCxnSpPr/>
          <p:nvPr/>
        </p:nvCxnSpPr>
        <p:spPr>
          <a:xfrm>
            <a:off x="3403600" y="1850569"/>
            <a:ext cx="73568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71572A-1280-0F5A-39B8-D306E7D51B33}"/>
              </a:ext>
            </a:extLst>
          </p:cNvPr>
          <p:cNvCxnSpPr/>
          <p:nvPr/>
        </p:nvCxnSpPr>
        <p:spPr>
          <a:xfrm>
            <a:off x="4139288" y="1850569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A217437-22CC-8300-45C8-45C8254B4F9F}"/>
              </a:ext>
            </a:extLst>
          </p:cNvPr>
          <p:cNvCxnSpPr>
            <a:cxnSpLocks/>
          </p:cNvCxnSpPr>
          <p:nvPr/>
        </p:nvCxnSpPr>
        <p:spPr>
          <a:xfrm>
            <a:off x="4139288" y="2425698"/>
            <a:ext cx="331561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BCD9B95-87BF-5F88-EF06-346D8450048E}"/>
              </a:ext>
            </a:extLst>
          </p:cNvPr>
          <p:cNvSpPr txBox="1"/>
          <p:nvPr/>
        </p:nvSpPr>
        <p:spPr>
          <a:xfrm>
            <a:off x="4153851" y="1378339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SOF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83E035-30B1-4B17-B731-9BBAA1100561}"/>
              </a:ext>
            </a:extLst>
          </p:cNvPr>
          <p:cNvSpPr txBox="1"/>
          <p:nvPr/>
        </p:nvSpPr>
        <p:spPr>
          <a:xfrm>
            <a:off x="6610234" y="1075806"/>
            <a:ext cx="2120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Identifier (11-bits)</a:t>
            </a: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856361C0-6BDD-2FFD-6772-1313ED01F606}"/>
              </a:ext>
            </a:extLst>
          </p:cNvPr>
          <p:cNvSpPr/>
          <p:nvPr/>
        </p:nvSpPr>
        <p:spPr>
          <a:xfrm rot="5400000">
            <a:off x="7573630" y="-1411647"/>
            <a:ext cx="317500" cy="6047138"/>
          </a:xfrm>
          <a:prstGeom prst="leftBrace">
            <a:avLst>
              <a:gd name="adj1" fmla="val 24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B7CEEA-7A6B-F659-DDCF-B3E519BA62A0}"/>
              </a:ext>
            </a:extLst>
          </p:cNvPr>
          <p:cNvSpPr txBox="1"/>
          <p:nvPr/>
        </p:nvSpPr>
        <p:spPr>
          <a:xfrm>
            <a:off x="409368" y="1770672"/>
            <a:ext cx="13885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Node B</a:t>
            </a:r>
          </a:p>
          <a:p>
            <a:pPr algn="ctr"/>
            <a:r>
              <a:rPr lang="en-US" sz="2400" dirty="0"/>
              <a:t>Msg </a:t>
            </a:r>
            <a:r>
              <a:rPr lang="en-US" sz="2400" b="1" dirty="0"/>
              <a:t>0x35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0B05042-304F-F203-E26A-BB3B728E0A63}"/>
              </a:ext>
            </a:extLst>
          </p:cNvPr>
          <p:cNvSpPr/>
          <p:nvPr/>
        </p:nvSpPr>
        <p:spPr>
          <a:xfrm>
            <a:off x="2184400" y="1993900"/>
            <a:ext cx="1041400" cy="4317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4A3729-665A-E552-C40A-C0E4A9BD0F2A}"/>
              </a:ext>
            </a:extLst>
          </p:cNvPr>
          <p:cNvSpPr/>
          <p:nvPr/>
        </p:nvSpPr>
        <p:spPr>
          <a:xfrm>
            <a:off x="4711762" y="3021777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32DA9E1-1245-F1F7-6BBF-346E807E20E6}"/>
              </a:ext>
            </a:extLst>
          </p:cNvPr>
          <p:cNvSpPr/>
          <p:nvPr/>
        </p:nvSpPr>
        <p:spPr>
          <a:xfrm>
            <a:off x="5274873" y="3021776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7BAB36-5864-F97C-F8CD-952531A8E618}"/>
              </a:ext>
            </a:extLst>
          </p:cNvPr>
          <p:cNvSpPr/>
          <p:nvPr/>
        </p:nvSpPr>
        <p:spPr>
          <a:xfrm>
            <a:off x="5837983" y="302177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ED9AF9F-01E2-2CFE-B103-158ED138949D}"/>
              </a:ext>
            </a:extLst>
          </p:cNvPr>
          <p:cNvSpPr/>
          <p:nvPr/>
        </p:nvSpPr>
        <p:spPr>
          <a:xfrm>
            <a:off x="6345071" y="302177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CC8155-C87A-8075-964D-9ADBF29589B7}"/>
              </a:ext>
            </a:extLst>
          </p:cNvPr>
          <p:cNvSpPr/>
          <p:nvPr/>
        </p:nvSpPr>
        <p:spPr>
          <a:xfrm>
            <a:off x="6908181" y="302177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E64AF68-69FA-7985-8C59-A57023BEF1EB}"/>
              </a:ext>
            </a:extLst>
          </p:cNvPr>
          <p:cNvSpPr/>
          <p:nvPr/>
        </p:nvSpPr>
        <p:spPr>
          <a:xfrm>
            <a:off x="7471292" y="3021773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459A7D8-722B-D082-C29C-12D8EAEA22D2}"/>
              </a:ext>
            </a:extLst>
          </p:cNvPr>
          <p:cNvSpPr/>
          <p:nvPr/>
        </p:nvSpPr>
        <p:spPr>
          <a:xfrm>
            <a:off x="8034403" y="30217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2A45AB7-F7E9-5DB6-1E1B-54A232CF05F5}"/>
              </a:ext>
            </a:extLst>
          </p:cNvPr>
          <p:cNvSpPr/>
          <p:nvPr/>
        </p:nvSpPr>
        <p:spPr>
          <a:xfrm>
            <a:off x="8541490" y="302177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9617E57-EB50-F7E6-885A-BA2AA853CD2F}"/>
              </a:ext>
            </a:extLst>
          </p:cNvPr>
          <p:cNvSpPr/>
          <p:nvPr/>
        </p:nvSpPr>
        <p:spPr>
          <a:xfrm>
            <a:off x="9104601" y="3021773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23BE24C-D3FF-B049-4976-B9CAC11F8795}"/>
              </a:ext>
            </a:extLst>
          </p:cNvPr>
          <p:cNvSpPr/>
          <p:nvPr/>
        </p:nvSpPr>
        <p:spPr>
          <a:xfrm>
            <a:off x="9667711" y="30217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478D771-1D9E-F1FB-180F-459550D91BAB}"/>
              </a:ext>
            </a:extLst>
          </p:cNvPr>
          <p:cNvSpPr/>
          <p:nvPr/>
        </p:nvSpPr>
        <p:spPr>
          <a:xfrm>
            <a:off x="10227308" y="3024368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AD7A6C2-2F32-D41E-2836-6C399D19CE4A}"/>
              </a:ext>
            </a:extLst>
          </p:cNvPr>
          <p:cNvSpPr/>
          <p:nvPr/>
        </p:nvSpPr>
        <p:spPr>
          <a:xfrm>
            <a:off x="4155680" y="302177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D4E3BE6-2247-9FC2-CD7C-4FED3168E1E5}"/>
              </a:ext>
            </a:extLst>
          </p:cNvPr>
          <p:cNvCxnSpPr>
            <a:cxnSpLocks/>
          </p:cNvCxnSpPr>
          <p:nvPr/>
        </p:nvCxnSpPr>
        <p:spPr>
          <a:xfrm>
            <a:off x="3419992" y="3021771"/>
            <a:ext cx="73568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A13D460-617C-92A5-FCB7-0AC16C65DB63}"/>
              </a:ext>
            </a:extLst>
          </p:cNvPr>
          <p:cNvCxnSpPr>
            <a:cxnSpLocks/>
          </p:cNvCxnSpPr>
          <p:nvPr/>
        </p:nvCxnSpPr>
        <p:spPr>
          <a:xfrm>
            <a:off x="4155680" y="3021771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7606BE2-5DF3-F0A9-DD9D-C709B485C5CB}"/>
              </a:ext>
            </a:extLst>
          </p:cNvPr>
          <p:cNvCxnSpPr>
            <a:cxnSpLocks/>
          </p:cNvCxnSpPr>
          <p:nvPr/>
        </p:nvCxnSpPr>
        <p:spPr>
          <a:xfrm>
            <a:off x="4155680" y="3596900"/>
            <a:ext cx="328881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9AA2751-E95B-4CC0-2CD0-74A3F0B2DB39}"/>
              </a:ext>
            </a:extLst>
          </p:cNvPr>
          <p:cNvSpPr txBox="1"/>
          <p:nvPr/>
        </p:nvSpPr>
        <p:spPr>
          <a:xfrm>
            <a:off x="342404" y="2941874"/>
            <a:ext cx="1555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Node C</a:t>
            </a:r>
          </a:p>
          <a:p>
            <a:pPr algn="ctr"/>
            <a:r>
              <a:rPr lang="en-US" sz="2400" dirty="0"/>
              <a:t>Msg </a:t>
            </a:r>
            <a:r>
              <a:rPr lang="en-US" sz="2400" b="1" dirty="0"/>
              <a:t>0x26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26B1BA9A-88A6-39EB-980A-FF6CA8401173}"/>
              </a:ext>
            </a:extLst>
          </p:cNvPr>
          <p:cNvSpPr/>
          <p:nvPr/>
        </p:nvSpPr>
        <p:spPr>
          <a:xfrm>
            <a:off x="2200792" y="3165102"/>
            <a:ext cx="1041400" cy="4317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ACC3102-F25C-86A4-C747-9B7060F4C2B8}"/>
              </a:ext>
            </a:extLst>
          </p:cNvPr>
          <p:cNvSpPr/>
          <p:nvPr/>
        </p:nvSpPr>
        <p:spPr>
          <a:xfrm>
            <a:off x="4695370" y="4154870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972E7D9-4E55-B800-B078-44E656A50E38}"/>
              </a:ext>
            </a:extLst>
          </p:cNvPr>
          <p:cNvSpPr/>
          <p:nvPr/>
        </p:nvSpPr>
        <p:spPr>
          <a:xfrm>
            <a:off x="5258481" y="4154869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988F203-5898-4CDB-5CBC-31B22EAE6A45}"/>
              </a:ext>
            </a:extLst>
          </p:cNvPr>
          <p:cNvSpPr/>
          <p:nvPr/>
        </p:nvSpPr>
        <p:spPr>
          <a:xfrm>
            <a:off x="5821591" y="4154868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FAA8F60-333A-A9EA-2438-F10D1689431F}"/>
              </a:ext>
            </a:extLst>
          </p:cNvPr>
          <p:cNvSpPr/>
          <p:nvPr/>
        </p:nvSpPr>
        <p:spPr>
          <a:xfrm>
            <a:off x="6328679" y="4154867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024EE1-47E1-14B7-A075-82F2A9D893FD}"/>
              </a:ext>
            </a:extLst>
          </p:cNvPr>
          <p:cNvSpPr/>
          <p:nvPr/>
        </p:nvSpPr>
        <p:spPr>
          <a:xfrm>
            <a:off x="6891789" y="4154867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D98C5AB-CB20-7008-3545-F1C2CD3A0E0B}"/>
              </a:ext>
            </a:extLst>
          </p:cNvPr>
          <p:cNvSpPr/>
          <p:nvPr/>
        </p:nvSpPr>
        <p:spPr>
          <a:xfrm>
            <a:off x="7454900" y="4154866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6D9C4DD-DB5F-1893-15ED-D8E18E1732B7}"/>
              </a:ext>
            </a:extLst>
          </p:cNvPr>
          <p:cNvSpPr/>
          <p:nvPr/>
        </p:nvSpPr>
        <p:spPr>
          <a:xfrm>
            <a:off x="8018011" y="415486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E193FBE-B4E7-2E70-A1BE-A38A6A7C361A}"/>
              </a:ext>
            </a:extLst>
          </p:cNvPr>
          <p:cNvSpPr/>
          <p:nvPr/>
        </p:nvSpPr>
        <p:spPr>
          <a:xfrm>
            <a:off x="8525098" y="415486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6060264-E883-6962-4DA9-A8568F396AE8}"/>
              </a:ext>
            </a:extLst>
          </p:cNvPr>
          <p:cNvSpPr/>
          <p:nvPr/>
        </p:nvSpPr>
        <p:spPr>
          <a:xfrm>
            <a:off x="9088209" y="4154866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CE06457-FC2E-9AE1-53C0-39793E25B2B7}"/>
              </a:ext>
            </a:extLst>
          </p:cNvPr>
          <p:cNvSpPr/>
          <p:nvPr/>
        </p:nvSpPr>
        <p:spPr>
          <a:xfrm>
            <a:off x="9651319" y="415486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3FD3A29-8C2D-9C82-C120-1A30EEA2FA53}"/>
              </a:ext>
            </a:extLst>
          </p:cNvPr>
          <p:cNvSpPr/>
          <p:nvPr/>
        </p:nvSpPr>
        <p:spPr>
          <a:xfrm>
            <a:off x="10210916" y="415746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FA2DA3B-0E34-61D1-A324-E73126636D80}"/>
              </a:ext>
            </a:extLst>
          </p:cNvPr>
          <p:cNvSpPr/>
          <p:nvPr/>
        </p:nvSpPr>
        <p:spPr>
          <a:xfrm>
            <a:off x="4139288" y="415486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A5C74DC-92B1-2CD2-85C6-0FEDB227E2D9}"/>
              </a:ext>
            </a:extLst>
          </p:cNvPr>
          <p:cNvCxnSpPr>
            <a:cxnSpLocks/>
          </p:cNvCxnSpPr>
          <p:nvPr/>
        </p:nvCxnSpPr>
        <p:spPr>
          <a:xfrm>
            <a:off x="3403600" y="4154864"/>
            <a:ext cx="73568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439175D-FBAB-791E-41E8-4F103BEDA149}"/>
              </a:ext>
            </a:extLst>
          </p:cNvPr>
          <p:cNvCxnSpPr>
            <a:cxnSpLocks/>
          </p:cNvCxnSpPr>
          <p:nvPr/>
        </p:nvCxnSpPr>
        <p:spPr>
          <a:xfrm>
            <a:off x="4139288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ECA8EDA-C41A-A5FD-BCDF-9B1B39BB8329}"/>
              </a:ext>
            </a:extLst>
          </p:cNvPr>
          <p:cNvCxnSpPr>
            <a:cxnSpLocks/>
          </p:cNvCxnSpPr>
          <p:nvPr/>
        </p:nvCxnSpPr>
        <p:spPr>
          <a:xfrm>
            <a:off x="4139288" y="4729993"/>
            <a:ext cx="113558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FDBF7699-76F9-61C4-429D-D1B2E162402B}"/>
              </a:ext>
            </a:extLst>
          </p:cNvPr>
          <p:cNvSpPr txBox="1"/>
          <p:nvPr/>
        </p:nvSpPr>
        <p:spPr>
          <a:xfrm>
            <a:off x="326012" y="4074967"/>
            <a:ext cx="1555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Node D</a:t>
            </a:r>
          </a:p>
          <a:p>
            <a:pPr algn="ctr"/>
            <a:r>
              <a:rPr lang="en-US" sz="2400" dirty="0"/>
              <a:t>Msg </a:t>
            </a:r>
            <a:r>
              <a:rPr lang="en-US" sz="2400" b="1" dirty="0"/>
              <a:t>0x343</a:t>
            </a: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A6DF2733-BABC-7592-5C8D-5997D643E8B8}"/>
              </a:ext>
            </a:extLst>
          </p:cNvPr>
          <p:cNvSpPr/>
          <p:nvPr/>
        </p:nvSpPr>
        <p:spPr>
          <a:xfrm>
            <a:off x="2184400" y="4298195"/>
            <a:ext cx="1041400" cy="4317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0B6F378-3F5A-A4F6-C70C-948D15EE3A25}"/>
              </a:ext>
            </a:extLst>
          </p:cNvPr>
          <p:cNvSpPr txBox="1"/>
          <p:nvPr/>
        </p:nvSpPr>
        <p:spPr>
          <a:xfrm>
            <a:off x="342404" y="5340558"/>
            <a:ext cx="1555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Actual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Bus Level</a:t>
            </a:r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EEF20F0C-80CF-5EF4-15C2-F949040E90F2}"/>
              </a:ext>
            </a:extLst>
          </p:cNvPr>
          <p:cNvSpPr/>
          <p:nvPr/>
        </p:nvSpPr>
        <p:spPr>
          <a:xfrm>
            <a:off x="2200792" y="5563786"/>
            <a:ext cx="1041400" cy="43179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837468B-9201-C631-9CE1-468096C97BEC}"/>
              </a:ext>
            </a:extLst>
          </p:cNvPr>
          <p:cNvCxnSpPr/>
          <p:nvPr/>
        </p:nvCxnSpPr>
        <p:spPr>
          <a:xfrm>
            <a:off x="8525098" y="2422067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2DA7135-75F2-5FA2-0B56-F2548FC01774}"/>
              </a:ext>
            </a:extLst>
          </p:cNvPr>
          <p:cNvCxnSpPr/>
          <p:nvPr/>
        </p:nvCxnSpPr>
        <p:spPr>
          <a:xfrm>
            <a:off x="9651319" y="2422067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18E7688-5F30-850F-39BF-B15F76A8FA8C}"/>
              </a:ext>
            </a:extLst>
          </p:cNvPr>
          <p:cNvCxnSpPr>
            <a:cxnSpLocks/>
          </p:cNvCxnSpPr>
          <p:nvPr/>
        </p:nvCxnSpPr>
        <p:spPr>
          <a:xfrm>
            <a:off x="7446704" y="1850569"/>
            <a:ext cx="1094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6747FEB-515E-892B-1586-044DAFBC0DA3}"/>
              </a:ext>
            </a:extLst>
          </p:cNvPr>
          <p:cNvCxnSpPr/>
          <p:nvPr/>
        </p:nvCxnSpPr>
        <p:spPr>
          <a:xfrm>
            <a:off x="9081180" y="1850569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BFAF5FF-97C0-F588-0DEC-B7D014CF1536}"/>
              </a:ext>
            </a:extLst>
          </p:cNvPr>
          <p:cNvCxnSpPr/>
          <p:nvPr/>
        </p:nvCxnSpPr>
        <p:spPr>
          <a:xfrm>
            <a:off x="10214430" y="1859638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B4EDE84F-A563-DE1D-118B-0AEC52708731}"/>
              </a:ext>
            </a:extLst>
          </p:cNvPr>
          <p:cNvCxnSpPr>
            <a:cxnSpLocks/>
          </p:cNvCxnSpPr>
          <p:nvPr/>
        </p:nvCxnSpPr>
        <p:spPr>
          <a:xfrm>
            <a:off x="7471292" y="18469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1830516-A11A-6A62-A783-AD539F8F5475}"/>
              </a:ext>
            </a:extLst>
          </p:cNvPr>
          <p:cNvCxnSpPr>
            <a:cxnSpLocks/>
          </p:cNvCxnSpPr>
          <p:nvPr/>
        </p:nvCxnSpPr>
        <p:spPr>
          <a:xfrm>
            <a:off x="8522887" y="18469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F33612C0-42B5-7E69-D3CC-21022548349A}"/>
              </a:ext>
            </a:extLst>
          </p:cNvPr>
          <p:cNvCxnSpPr>
            <a:cxnSpLocks/>
          </p:cNvCxnSpPr>
          <p:nvPr/>
        </p:nvCxnSpPr>
        <p:spPr>
          <a:xfrm>
            <a:off x="9081180" y="18596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BE52A42-A56E-906B-C501-81C067749CC3}"/>
              </a:ext>
            </a:extLst>
          </p:cNvPr>
          <p:cNvCxnSpPr>
            <a:cxnSpLocks/>
          </p:cNvCxnSpPr>
          <p:nvPr/>
        </p:nvCxnSpPr>
        <p:spPr>
          <a:xfrm>
            <a:off x="9651319" y="18596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6DE0BB9-92F1-250B-A41E-642A3C81B0C6}"/>
              </a:ext>
            </a:extLst>
          </p:cNvPr>
          <p:cNvCxnSpPr>
            <a:cxnSpLocks/>
          </p:cNvCxnSpPr>
          <p:nvPr/>
        </p:nvCxnSpPr>
        <p:spPr>
          <a:xfrm>
            <a:off x="10227308" y="18469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ABBE917-CA49-DEEB-D9CB-83D1CAD45BA8}"/>
              </a:ext>
            </a:extLst>
          </p:cNvPr>
          <p:cNvCxnSpPr>
            <a:cxnSpLocks/>
          </p:cNvCxnSpPr>
          <p:nvPr/>
        </p:nvCxnSpPr>
        <p:spPr>
          <a:xfrm>
            <a:off x="7444493" y="3021771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3EFAFB1-5CE5-5C03-52D7-65D9093CFBB3}"/>
              </a:ext>
            </a:extLst>
          </p:cNvPr>
          <p:cNvCxnSpPr>
            <a:cxnSpLocks/>
          </p:cNvCxnSpPr>
          <p:nvPr/>
        </p:nvCxnSpPr>
        <p:spPr>
          <a:xfrm>
            <a:off x="8034403" y="3021771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ECEDB69-A779-0651-2D5C-25ED58980630}"/>
              </a:ext>
            </a:extLst>
          </p:cNvPr>
          <p:cNvCxnSpPr>
            <a:cxnSpLocks/>
          </p:cNvCxnSpPr>
          <p:nvPr/>
        </p:nvCxnSpPr>
        <p:spPr>
          <a:xfrm>
            <a:off x="9081180" y="3021771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7B2BCC3-BC4C-5350-2141-2CCD22790A35}"/>
              </a:ext>
            </a:extLst>
          </p:cNvPr>
          <p:cNvCxnSpPr>
            <a:cxnSpLocks/>
          </p:cNvCxnSpPr>
          <p:nvPr/>
        </p:nvCxnSpPr>
        <p:spPr>
          <a:xfrm>
            <a:off x="10207401" y="3021771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8B907B24-823B-59F5-57C3-D1FFDCC1560F}"/>
              </a:ext>
            </a:extLst>
          </p:cNvPr>
          <p:cNvCxnSpPr>
            <a:cxnSpLocks/>
          </p:cNvCxnSpPr>
          <p:nvPr/>
        </p:nvCxnSpPr>
        <p:spPr>
          <a:xfrm>
            <a:off x="5274873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7B6FAC-4A04-3278-FFE7-16107B4C2C18}"/>
              </a:ext>
            </a:extLst>
          </p:cNvPr>
          <p:cNvCxnSpPr>
            <a:cxnSpLocks/>
          </p:cNvCxnSpPr>
          <p:nvPr/>
        </p:nvCxnSpPr>
        <p:spPr>
          <a:xfrm>
            <a:off x="6326468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E4F42B96-B89B-D32C-A0EE-328BA0B9D7D5}"/>
              </a:ext>
            </a:extLst>
          </p:cNvPr>
          <p:cNvCxnSpPr>
            <a:cxnSpLocks/>
          </p:cNvCxnSpPr>
          <p:nvPr/>
        </p:nvCxnSpPr>
        <p:spPr>
          <a:xfrm>
            <a:off x="6908181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ABEA33A-9DBF-0BD8-219D-A8E13059650D}"/>
              </a:ext>
            </a:extLst>
          </p:cNvPr>
          <p:cNvCxnSpPr>
            <a:cxnSpLocks/>
          </p:cNvCxnSpPr>
          <p:nvPr/>
        </p:nvCxnSpPr>
        <p:spPr>
          <a:xfrm>
            <a:off x="7471292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4D116D6-5B21-5E33-8BAD-802BE64F2E37}"/>
              </a:ext>
            </a:extLst>
          </p:cNvPr>
          <p:cNvCxnSpPr>
            <a:cxnSpLocks/>
          </p:cNvCxnSpPr>
          <p:nvPr/>
        </p:nvCxnSpPr>
        <p:spPr>
          <a:xfrm>
            <a:off x="9667711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2ABD01E3-16C7-6978-C50E-F7B0B001CD28}"/>
              </a:ext>
            </a:extLst>
          </p:cNvPr>
          <p:cNvCxnSpPr/>
          <p:nvPr/>
        </p:nvCxnSpPr>
        <p:spPr>
          <a:xfrm>
            <a:off x="7478321" y="3030840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1DD128C3-07A5-75FE-45F8-B710D696BE5D}"/>
              </a:ext>
            </a:extLst>
          </p:cNvPr>
          <p:cNvCxnSpPr>
            <a:cxnSpLocks/>
          </p:cNvCxnSpPr>
          <p:nvPr/>
        </p:nvCxnSpPr>
        <p:spPr>
          <a:xfrm>
            <a:off x="10234337" y="3596069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F5E647A-C8B0-67FE-F4E2-D8E88AB55E51}"/>
              </a:ext>
            </a:extLst>
          </p:cNvPr>
          <p:cNvCxnSpPr>
            <a:cxnSpLocks/>
          </p:cNvCxnSpPr>
          <p:nvPr/>
        </p:nvCxnSpPr>
        <p:spPr>
          <a:xfrm>
            <a:off x="6326468" y="4729993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1C2BA651-C7FB-A46D-B31F-708DA3BD382B}"/>
              </a:ext>
            </a:extLst>
          </p:cNvPr>
          <p:cNvCxnSpPr>
            <a:cxnSpLocks/>
          </p:cNvCxnSpPr>
          <p:nvPr/>
        </p:nvCxnSpPr>
        <p:spPr>
          <a:xfrm>
            <a:off x="6882550" y="4154864"/>
            <a:ext cx="59577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3058AF5-035E-0512-5AE1-F067C31D6678}"/>
              </a:ext>
            </a:extLst>
          </p:cNvPr>
          <p:cNvCxnSpPr>
            <a:cxnSpLocks/>
          </p:cNvCxnSpPr>
          <p:nvPr/>
        </p:nvCxnSpPr>
        <p:spPr>
          <a:xfrm>
            <a:off x="7454900" y="4727548"/>
            <a:ext cx="2212811" cy="244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DA321DE-769B-B34B-E6EE-A55D05889446}"/>
              </a:ext>
            </a:extLst>
          </p:cNvPr>
          <p:cNvCxnSpPr>
            <a:cxnSpLocks/>
          </p:cNvCxnSpPr>
          <p:nvPr/>
        </p:nvCxnSpPr>
        <p:spPr>
          <a:xfrm flipV="1">
            <a:off x="9656652" y="4148826"/>
            <a:ext cx="1115556" cy="316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D6E720C-AFCC-6E01-F46E-D5FA1CFB2F5B}"/>
              </a:ext>
            </a:extLst>
          </p:cNvPr>
          <p:cNvCxnSpPr>
            <a:cxnSpLocks/>
          </p:cNvCxnSpPr>
          <p:nvPr/>
        </p:nvCxnSpPr>
        <p:spPr>
          <a:xfrm>
            <a:off x="5258481" y="4151987"/>
            <a:ext cx="1087241" cy="54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01C89357-E2D2-E57F-6A7B-D0CAE97665E7}"/>
              </a:ext>
            </a:extLst>
          </p:cNvPr>
          <p:cNvCxnSpPr>
            <a:cxnSpLocks/>
          </p:cNvCxnSpPr>
          <p:nvPr/>
        </p:nvCxnSpPr>
        <p:spPr>
          <a:xfrm>
            <a:off x="8023383" y="3603522"/>
            <a:ext cx="1087241" cy="54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ABC404A-A8EF-FEB4-4696-8BAA9745399B}"/>
              </a:ext>
            </a:extLst>
          </p:cNvPr>
          <p:cNvCxnSpPr>
            <a:cxnSpLocks/>
          </p:cNvCxnSpPr>
          <p:nvPr/>
        </p:nvCxnSpPr>
        <p:spPr>
          <a:xfrm>
            <a:off x="9068066" y="3028244"/>
            <a:ext cx="115321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Graphic 139" descr="Checkmark with solid fill">
            <a:extLst>
              <a:ext uri="{FF2B5EF4-FFF2-40B4-BE49-F238E27FC236}">
                <a16:creationId xmlns:a16="http://schemas.microsoft.com/office/drawing/2014/main" id="{3E723ED3-3FCC-B6C5-C07C-FB1E4872C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38451" y="2422067"/>
            <a:ext cx="460043" cy="460043"/>
          </a:xfrm>
          <a:prstGeom prst="rect">
            <a:avLst/>
          </a:prstGeom>
        </p:spPr>
      </p:pic>
      <p:pic>
        <p:nvPicPr>
          <p:cNvPr id="142" name="Graphic 141" descr="Checkmark with solid fill">
            <a:extLst>
              <a:ext uri="{FF2B5EF4-FFF2-40B4-BE49-F238E27FC236}">
                <a16:creationId xmlns:a16="http://schemas.microsoft.com/office/drawing/2014/main" id="{42B308BC-BEFF-A9F8-87CD-14E88C312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19485" y="3603044"/>
            <a:ext cx="460043" cy="460043"/>
          </a:xfrm>
          <a:prstGeom prst="rect">
            <a:avLst/>
          </a:prstGeom>
        </p:spPr>
      </p:pic>
      <p:pic>
        <p:nvPicPr>
          <p:cNvPr id="143" name="Graphic 142" descr="Checkmark with solid fill">
            <a:extLst>
              <a:ext uri="{FF2B5EF4-FFF2-40B4-BE49-F238E27FC236}">
                <a16:creationId xmlns:a16="http://schemas.microsoft.com/office/drawing/2014/main" id="{BC281C80-23B5-AB53-0A9D-7A406AA8A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33728" y="4745580"/>
            <a:ext cx="460043" cy="460043"/>
          </a:xfrm>
          <a:prstGeom prst="rect">
            <a:avLst/>
          </a:prstGeom>
        </p:spPr>
      </p:pic>
      <p:pic>
        <p:nvPicPr>
          <p:cNvPr id="68" name="Graphic 67" descr="Checkmark with solid fill">
            <a:extLst>
              <a:ext uri="{FF2B5EF4-FFF2-40B4-BE49-F238E27FC236}">
                <a16:creationId xmlns:a16="http://schemas.microsoft.com/office/drawing/2014/main" id="{85AE3A88-4E47-85E7-B9A4-ECF8F2346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1121" y="2428581"/>
            <a:ext cx="460043" cy="460043"/>
          </a:xfrm>
          <a:prstGeom prst="rect">
            <a:avLst/>
          </a:prstGeom>
        </p:spPr>
      </p:pic>
      <p:pic>
        <p:nvPicPr>
          <p:cNvPr id="69" name="Graphic 68" descr="Checkmark with solid fill">
            <a:extLst>
              <a:ext uri="{FF2B5EF4-FFF2-40B4-BE49-F238E27FC236}">
                <a16:creationId xmlns:a16="http://schemas.microsoft.com/office/drawing/2014/main" id="{8522162A-42EB-73F0-15F4-0CBA7EF9D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2155" y="3609558"/>
            <a:ext cx="460043" cy="460043"/>
          </a:xfrm>
          <a:prstGeom prst="rect">
            <a:avLst/>
          </a:prstGeom>
        </p:spPr>
      </p:pic>
      <p:pic>
        <p:nvPicPr>
          <p:cNvPr id="70" name="Graphic 69" descr="Close with solid fill">
            <a:extLst>
              <a:ext uri="{FF2B5EF4-FFF2-40B4-BE49-F238E27FC236}">
                <a16:creationId xmlns:a16="http://schemas.microsoft.com/office/drawing/2014/main" id="{D5C53E2D-48D9-CE32-E030-A096AB50D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0020" y="4750049"/>
            <a:ext cx="455724" cy="455724"/>
          </a:xfrm>
          <a:prstGeom prst="rect">
            <a:avLst/>
          </a:prstGeom>
        </p:spPr>
      </p:pic>
      <p:sp>
        <p:nvSpPr>
          <p:cNvPr id="154" name="Rectangle 153">
            <a:extLst>
              <a:ext uri="{FF2B5EF4-FFF2-40B4-BE49-F238E27FC236}">
                <a16:creationId xmlns:a16="http://schemas.microsoft.com/office/drawing/2014/main" id="{FFFCF2C9-CA71-2174-7311-663D3C6CB1CE}"/>
              </a:ext>
            </a:extLst>
          </p:cNvPr>
          <p:cNvSpPr/>
          <p:nvPr/>
        </p:nvSpPr>
        <p:spPr>
          <a:xfrm>
            <a:off x="4677292" y="5435078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63DDD838-225A-70CC-B07D-358BA4A9F7DB}"/>
              </a:ext>
            </a:extLst>
          </p:cNvPr>
          <p:cNvSpPr/>
          <p:nvPr/>
        </p:nvSpPr>
        <p:spPr>
          <a:xfrm>
            <a:off x="5240403" y="5435077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D31B6F3F-0076-D7BE-CB50-0ED8B7B92F0C}"/>
              </a:ext>
            </a:extLst>
          </p:cNvPr>
          <p:cNvSpPr/>
          <p:nvPr/>
        </p:nvSpPr>
        <p:spPr>
          <a:xfrm>
            <a:off x="5803513" y="5435076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0E64F5D5-4563-20CF-860E-8E84F23EF8BA}"/>
              </a:ext>
            </a:extLst>
          </p:cNvPr>
          <p:cNvSpPr/>
          <p:nvPr/>
        </p:nvSpPr>
        <p:spPr>
          <a:xfrm>
            <a:off x="6310601" y="543507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3D6738E3-0666-673C-41ED-740C748740FE}"/>
              </a:ext>
            </a:extLst>
          </p:cNvPr>
          <p:cNvSpPr/>
          <p:nvPr/>
        </p:nvSpPr>
        <p:spPr>
          <a:xfrm>
            <a:off x="6873711" y="543507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00820AB2-DD34-70AC-EC39-351AB3E4E1A6}"/>
              </a:ext>
            </a:extLst>
          </p:cNvPr>
          <p:cNvSpPr/>
          <p:nvPr/>
        </p:nvSpPr>
        <p:spPr>
          <a:xfrm>
            <a:off x="7436822" y="543507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48CF6014-44B7-9415-2A44-44845ECA27A6}"/>
              </a:ext>
            </a:extLst>
          </p:cNvPr>
          <p:cNvSpPr/>
          <p:nvPr/>
        </p:nvSpPr>
        <p:spPr>
          <a:xfrm>
            <a:off x="7999933" y="5435073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56579505-F7E7-6FE9-9B59-53E757344A26}"/>
              </a:ext>
            </a:extLst>
          </p:cNvPr>
          <p:cNvSpPr/>
          <p:nvPr/>
        </p:nvSpPr>
        <p:spPr>
          <a:xfrm>
            <a:off x="8507020" y="54350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1BF5C997-388A-FF93-ACAD-EC6417728113}"/>
              </a:ext>
            </a:extLst>
          </p:cNvPr>
          <p:cNvSpPr/>
          <p:nvPr/>
        </p:nvSpPr>
        <p:spPr>
          <a:xfrm>
            <a:off x="9070131" y="543507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E45D1975-483A-66FA-AA1D-B70AA7BBDBC2}"/>
              </a:ext>
            </a:extLst>
          </p:cNvPr>
          <p:cNvSpPr/>
          <p:nvPr/>
        </p:nvSpPr>
        <p:spPr>
          <a:xfrm>
            <a:off x="9633241" y="5435073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1F489F7-274A-4C9D-1921-2A577178784A}"/>
              </a:ext>
            </a:extLst>
          </p:cNvPr>
          <p:cNvSpPr/>
          <p:nvPr/>
        </p:nvSpPr>
        <p:spPr>
          <a:xfrm>
            <a:off x="10192838" y="5437669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3C2CAFC0-8C71-70F6-2E8D-994B4DE88E06}"/>
              </a:ext>
            </a:extLst>
          </p:cNvPr>
          <p:cNvSpPr/>
          <p:nvPr/>
        </p:nvSpPr>
        <p:spPr>
          <a:xfrm>
            <a:off x="4121210" y="54350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A09A420E-7CD5-A675-DCB0-0B8D6EA10303}"/>
              </a:ext>
            </a:extLst>
          </p:cNvPr>
          <p:cNvCxnSpPr>
            <a:cxnSpLocks/>
          </p:cNvCxnSpPr>
          <p:nvPr/>
        </p:nvCxnSpPr>
        <p:spPr>
          <a:xfrm>
            <a:off x="3385522" y="5435072"/>
            <a:ext cx="73568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4AF00D8-B2C3-1A67-19CC-74AFE9924E59}"/>
              </a:ext>
            </a:extLst>
          </p:cNvPr>
          <p:cNvCxnSpPr>
            <a:cxnSpLocks/>
          </p:cNvCxnSpPr>
          <p:nvPr/>
        </p:nvCxnSpPr>
        <p:spPr>
          <a:xfrm>
            <a:off x="4121210" y="5435072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D309FCF-7B58-3B77-05AA-24CDC581D58F}"/>
              </a:ext>
            </a:extLst>
          </p:cNvPr>
          <p:cNvCxnSpPr>
            <a:cxnSpLocks/>
          </p:cNvCxnSpPr>
          <p:nvPr/>
        </p:nvCxnSpPr>
        <p:spPr>
          <a:xfrm>
            <a:off x="4121210" y="6010201"/>
            <a:ext cx="328881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808A84AD-9D97-658C-25B5-F20C350F34A3}"/>
              </a:ext>
            </a:extLst>
          </p:cNvPr>
          <p:cNvCxnSpPr>
            <a:cxnSpLocks/>
          </p:cNvCxnSpPr>
          <p:nvPr/>
        </p:nvCxnSpPr>
        <p:spPr>
          <a:xfrm>
            <a:off x="7410023" y="5435072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1B80D379-3A7B-7970-7791-8B9EDAAECC0D}"/>
              </a:ext>
            </a:extLst>
          </p:cNvPr>
          <p:cNvCxnSpPr>
            <a:cxnSpLocks/>
          </p:cNvCxnSpPr>
          <p:nvPr/>
        </p:nvCxnSpPr>
        <p:spPr>
          <a:xfrm>
            <a:off x="7999933" y="5435072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9C3FCF37-7D7B-262D-D054-7EDFF3DE6A9E}"/>
              </a:ext>
            </a:extLst>
          </p:cNvPr>
          <p:cNvCxnSpPr>
            <a:cxnSpLocks/>
          </p:cNvCxnSpPr>
          <p:nvPr/>
        </p:nvCxnSpPr>
        <p:spPr>
          <a:xfrm>
            <a:off x="9046710" y="5435072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0F58A2FA-A619-29D0-87B4-E0F83A7B448D}"/>
              </a:ext>
            </a:extLst>
          </p:cNvPr>
          <p:cNvCxnSpPr>
            <a:cxnSpLocks/>
          </p:cNvCxnSpPr>
          <p:nvPr/>
        </p:nvCxnSpPr>
        <p:spPr>
          <a:xfrm>
            <a:off x="10172931" y="5435072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BD84542C-972E-10B4-899C-E667A0C2B3D6}"/>
              </a:ext>
            </a:extLst>
          </p:cNvPr>
          <p:cNvCxnSpPr/>
          <p:nvPr/>
        </p:nvCxnSpPr>
        <p:spPr>
          <a:xfrm>
            <a:off x="7443851" y="5444141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25D8A8B4-42BE-13B5-EA68-2C96B87D5FCC}"/>
              </a:ext>
            </a:extLst>
          </p:cNvPr>
          <p:cNvCxnSpPr>
            <a:cxnSpLocks/>
          </p:cNvCxnSpPr>
          <p:nvPr/>
        </p:nvCxnSpPr>
        <p:spPr>
          <a:xfrm>
            <a:off x="10199867" y="6009370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2D10D579-A5A7-8F7E-9DB4-4A6B72858111}"/>
              </a:ext>
            </a:extLst>
          </p:cNvPr>
          <p:cNvCxnSpPr>
            <a:cxnSpLocks/>
          </p:cNvCxnSpPr>
          <p:nvPr/>
        </p:nvCxnSpPr>
        <p:spPr>
          <a:xfrm>
            <a:off x="7988913" y="6016823"/>
            <a:ext cx="1087241" cy="54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57E7BA4B-F801-D033-A440-E7C75A53F31E}"/>
              </a:ext>
            </a:extLst>
          </p:cNvPr>
          <p:cNvCxnSpPr>
            <a:cxnSpLocks/>
          </p:cNvCxnSpPr>
          <p:nvPr/>
        </p:nvCxnSpPr>
        <p:spPr>
          <a:xfrm>
            <a:off x="9033596" y="5441545"/>
            <a:ext cx="115321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A07A105-9941-7263-0178-F8E616EB14C1}"/>
              </a:ext>
            </a:extLst>
          </p:cNvPr>
          <p:cNvSpPr/>
          <p:nvPr/>
        </p:nvSpPr>
        <p:spPr>
          <a:xfrm>
            <a:off x="7964937" y="1762126"/>
            <a:ext cx="2982461" cy="44094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FA4B431D-FC5D-B4EA-70B0-771BFED44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60875" y="2433977"/>
            <a:ext cx="460043" cy="460043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E55ABFE0-D251-FD31-A569-37311DC8E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1909" y="3614954"/>
            <a:ext cx="460043" cy="46004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34C4A20-AB7D-AE67-3E9A-F1678656EC5D}"/>
              </a:ext>
            </a:extLst>
          </p:cNvPr>
          <p:cNvSpPr/>
          <p:nvPr/>
        </p:nvSpPr>
        <p:spPr>
          <a:xfrm>
            <a:off x="5803513" y="4100397"/>
            <a:ext cx="5296286" cy="805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 descr="Checkmark with solid fill">
            <a:extLst>
              <a:ext uri="{FF2B5EF4-FFF2-40B4-BE49-F238E27FC236}">
                <a16:creationId xmlns:a16="http://schemas.microsoft.com/office/drawing/2014/main" id="{AAC9C60C-41B8-2DC2-8021-F9A0E7BE8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1752" y="2437460"/>
            <a:ext cx="460043" cy="460043"/>
          </a:xfrm>
          <a:prstGeom prst="rect">
            <a:avLst/>
          </a:prstGeom>
        </p:spPr>
      </p:pic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153EF3BB-BF9E-502C-397E-E23D0D55A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2786" y="3618437"/>
            <a:ext cx="460043" cy="460043"/>
          </a:xfrm>
          <a:prstGeom prst="rect">
            <a:avLst/>
          </a:prstGeom>
        </p:spPr>
      </p:pic>
      <p:pic>
        <p:nvPicPr>
          <p:cNvPr id="24" name="Graphic 23" descr="Checkmark with solid fill">
            <a:extLst>
              <a:ext uri="{FF2B5EF4-FFF2-40B4-BE49-F238E27FC236}">
                <a16:creationId xmlns:a16="http://schemas.microsoft.com/office/drawing/2014/main" id="{EBC684A0-F6CC-A3FA-455C-7D4AB3C57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9714" y="2461275"/>
            <a:ext cx="460043" cy="460043"/>
          </a:xfrm>
          <a:prstGeom prst="rect">
            <a:avLst/>
          </a:prstGeom>
        </p:spPr>
      </p:pic>
      <p:pic>
        <p:nvPicPr>
          <p:cNvPr id="48" name="Graphic 47" descr="Checkmark with solid fill">
            <a:extLst>
              <a:ext uri="{FF2B5EF4-FFF2-40B4-BE49-F238E27FC236}">
                <a16:creationId xmlns:a16="http://schemas.microsoft.com/office/drawing/2014/main" id="{CD8A5487-F71B-5083-248D-713DCEA7A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0748" y="3642252"/>
            <a:ext cx="460043" cy="460043"/>
          </a:xfrm>
          <a:prstGeom prst="rect">
            <a:avLst/>
          </a:prstGeom>
        </p:spPr>
      </p:pic>
      <p:pic>
        <p:nvPicPr>
          <p:cNvPr id="49" name="Graphic 48" descr="Checkmark with solid fill">
            <a:extLst>
              <a:ext uri="{FF2B5EF4-FFF2-40B4-BE49-F238E27FC236}">
                <a16:creationId xmlns:a16="http://schemas.microsoft.com/office/drawing/2014/main" id="{CC628066-8FCD-9B97-8940-C5CE433BA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85928" y="2451099"/>
            <a:ext cx="460043" cy="460043"/>
          </a:xfrm>
          <a:prstGeom prst="rect">
            <a:avLst/>
          </a:prstGeom>
        </p:spPr>
      </p:pic>
      <p:pic>
        <p:nvPicPr>
          <p:cNvPr id="50" name="Graphic 49" descr="Checkmark with solid fill">
            <a:extLst>
              <a:ext uri="{FF2B5EF4-FFF2-40B4-BE49-F238E27FC236}">
                <a16:creationId xmlns:a16="http://schemas.microsoft.com/office/drawing/2014/main" id="{3875DCD9-A83B-38B0-4D9B-4678B6CCD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6962" y="3632076"/>
            <a:ext cx="460043" cy="460043"/>
          </a:xfrm>
          <a:prstGeom prst="rect">
            <a:avLst/>
          </a:prstGeom>
        </p:spPr>
      </p:pic>
      <p:sp>
        <p:nvSpPr>
          <p:cNvPr id="71" name="Date Placeholder 70">
            <a:extLst>
              <a:ext uri="{FF2B5EF4-FFF2-40B4-BE49-F238E27FC236}">
                <a16:creationId xmlns:a16="http://schemas.microsoft.com/office/drawing/2014/main" id="{2787AE2A-300E-A2AF-A534-8D7BDC0D8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72" name="Footer Placeholder 71">
            <a:extLst>
              <a:ext uri="{FF2B5EF4-FFF2-40B4-BE49-F238E27FC236}">
                <a16:creationId xmlns:a16="http://schemas.microsoft.com/office/drawing/2014/main" id="{69138BD6-CC8D-FE4C-0FF3-D60B0DFDD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73" name="Slide Number Placeholder 72">
            <a:extLst>
              <a:ext uri="{FF2B5EF4-FFF2-40B4-BE49-F238E27FC236}">
                <a16:creationId xmlns:a16="http://schemas.microsoft.com/office/drawing/2014/main" id="{B90FA305-7DDF-03DE-37B6-27CC8E9D5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433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581D-EF13-5C98-D8A6-41E319D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arbitration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54AA-FACD-8398-D0B3-E91C8BBBC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859819"/>
            <a:ext cx="11649075" cy="5398105"/>
          </a:xfrm>
        </p:spPr>
        <p:txBody>
          <a:bodyPr>
            <a:normAutofit/>
          </a:bodyPr>
          <a:lstStyle/>
          <a:p>
            <a:r>
              <a:rPr lang="en-US" b="1" dirty="0"/>
              <a:t>Arbitration Example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36E847-F2F4-7C5E-CC5E-F831DB41C4C6}"/>
              </a:ext>
            </a:extLst>
          </p:cNvPr>
          <p:cNvSpPr/>
          <p:nvPr/>
        </p:nvSpPr>
        <p:spPr>
          <a:xfrm>
            <a:off x="4695370" y="185057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DACCD4-A001-FEE3-DC3D-0C1F5D0A6F24}"/>
              </a:ext>
            </a:extLst>
          </p:cNvPr>
          <p:cNvSpPr/>
          <p:nvPr/>
        </p:nvSpPr>
        <p:spPr>
          <a:xfrm>
            <a:off x="5258481" y="185057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595B80-965E-F9CC-C8D8-3AA5E326A70C}"/>
              </a:ext>
            </a:extLst>
          </p:cNvPr>
          <p:cNvSpPr/>
          <p:nvPr/>
        </p:nvSpPr>
        <p:spPr>
          <a:xfrm>
            <a:off x="5821591" y="1850573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EF7146-5ED9-0C69-498E-817926D2AC1C}"/>
              </a:ext>
            </a:extLst>
          </p:cNvPr>
          <p:cNvSpPr/>
          <p:nvPr/>
        </p:nvSpPr>
        <p:spPr>
          <a:xfrm>
            <a:off x="6328679" y="18505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53BF2B-F767-FF8C-2BD2-A5697FE2ABA6}"/>
              </a:ext>
            </a:extLst>
          </p:cNvPr>
          <p:cNvSpPr/>
          <p:nvPr/>
        </p:nvSpPr>
        <p:spPr>
          <a:xfrm>
            <a:off x="6891789" y="18505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7A76A1-6044-E6B7-3C13-D8FFFBE8752A}"/>
              </a:ext>
            </a:extLst>
          </p:cNvPr>
          <p:cNvSpPr/>
          <p:nvPr/>
        </p:nvSpPr>
        <p:spPr>
          <a:xfrm>
            <a:off x="7454900" y="185057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5FBA83-7391-3CBC-94D1-3D49002A54E6}"/>
              </a:ext>
            </a:extLst>
          </p:cNvPr>
          <p:cNvSpPr/>
          <p:nvPr/>
        </p:nvSpPr>
        <p:spPr>
          <a:xfrm>
            <a:off x="8018011" y="1850570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A48140-02A5-6023-9207-DAFD3E9F3550}"/>
              </a:ext>
            </a:extLst>
          </p:cNvPr>
          <p:cNvSpPr/>
          <p:nvPr/>
        </p:nvSpPr>
        <p:spPr>
          <a:xfrm>
            <a:off x="8525098" y="1850569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32AAB3-708E-2786-E23A-969630118102}"/>
              </a:ext>
            </a:extLst>
          </p:cNvPr>
          <p:cNvSpPr/>
          <p:nvPr/>
        </p:nvSpPr>
        <p:spPr>
          <a:xfrm>
            <a:off x="9088209" y="185057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EE9A0F-628C-ACDB-DE03-D980618A19EC}"/>
              </a:ext>
            </a:extLst>
          </p:cNvPr>
          <p:cNvSpPr/>
          <p:nvPr/>
        </p:nvSpPr>
        <p:spPr>
          <a:xfrm>
            <a:off x="9651319" y="1850570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0C3070-22D1-1F68-687D-FEAD888423E0}"/>
              </a:ext>
            </a:extLst>
          </p:cNvPr>
          <p:cNvSpPr/>
          <p:nvPr/>
        </p:nvSpPr>
        <p:spPr>
          <a:xfrm>
            <a:off x="10210916" y="1853166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276B94-2031-B27A-23DC-FFDD9C2589EF}"/>
              </a:ext>
            </a:extLst>
          </p:cNvPr>
          <p:cNvSpPr/>
          <p:nvPr/>
        </p:nvSpPr>
        <p:spPr>
          <a:xfrm>
            <a:off x="4139288" y="1850569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7F1EE4-62F7-6E54-CAA4-8A3BF03408D8}"/>
              </a:ext>
            </a:extLst>
          </p:cNvPr>
          <p:cNvCxnSpPr/>
          <p:nvPr/>
        </p:nvCxnSpPr>
        <p:spPr>
          <a:xfrm>
            <a:off x="3403600" y="1850569"/>
            <a:ext cx="73568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71572A-1280-0F5A-39B8-D306E7D51B33}"/>
              </a:ext>
            </a:extLst>
          </p:cNvPr>
          <p:cNvCxnSpPr/>
          <p:nvPr/>
        </p:nvCxnSpPr>
        <p:spPr>
          <a:xfrm>
            <a:off x="4139288" y="1850569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A217437-22CC-8300-45C8-45C8254B4F9F}"/>
              </a:ext>
            </a:extLst>
          </p:cNvPr>
          <p:cNvCxnSpPr>
            <a:cxnSpLocks/>
          </p:cNvCxnSpPr>
          <p:nvPr/>
        </p:nvCxnSpPr>
        <p:spPr>
          <a:xfrm>
            <a:off x="4139288" y="2425698"/>
            <a:ext cx="331561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BCD9B95-87BF-5F88-EF06-346D8450048E}"/>
              </a:ext>
            </a:extLst>
          </p:cNvPr>
          <p:cNvSpPr txBox="1"/>
          <p:nvPr/>
        </p:nvSpPr>
        <p:spPr>
          <a:xfrm>
            <a:off x="4153851" y="1378339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SOF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83E035-30B1-4B17-B731-9BBAA1100561}"/>
              </a:ext>
            </a:extLst>
          </p:cNvPr>
          <p:cNvSpPr txBox="1"/>
          <p:nvPr/>
        </p:nvSpPr>
        <p:spPr>
          <a:xfrm>
            <a:off x="6610234" y="1075806"/>
            <a:ext cx="2120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Identifier (11-bits)</a:t>
            </a: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856361C0-6BDD-2FFD-6772-1313ED01F606}"/>
              </a:ext>
            </a:extLst>
          </p:cNvPr>
          <p:cNvSpPr/>
          <p:nvPr/>
        </p:nvSpPr>
        <p:spPr>
          <a:xfrm rot="5400000">
            <a:off x="7573630" y="-1411647"/>
            <a:ext cx="317500" cy="6047138"/>
          </a:xfrm>
          <a:prstGeom prst="leftBrace">
            <a:avLst>
              <a:gd name="adj1" fmla="val 24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B7CEEA-7A6B-F659-DDCF-B3E519BA62A0}"/>
              </a:ext>
            </a:extLst>
          </p:cNvPr>
          <p:cNvSpPr txBox="1"/>
          <p:nvPr/>
        </p:nvSpPr>
        <p:spPr>
          <a:xfrm>
            <a:off x="409368" y="1770672"/>
            <a:ext cx="13885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Node B</a:t>
            </a:r>
          </a:p>
          <a:p>
            <a:pPr algn="ctr"/>
            <a:r>
              <a:rPr lang="en-US" sz="2400" dirty="0"/>
              <a:t>Msg </a:t>
            </a:r>
            <a:r>
              <a:rPr lang="en-US" sz="2400" b="1" dirty="0"/>
              <a:t>0x35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0B05042-304F-F203-E26A-BB3B728E0A63}"/>
              </a:ext>
            </a:extLst>
          </p:cNvPr>
          <p:cNvSpPr/>
          <p:nvPr/>
        </p:nvSpPr>
        <p:spPr>
          <a:xfrm>
            <a:off x="2184400" y="1993900"/>
            <a:ext cx="1041400" cy="4317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4A3729-665A-E552-C40A-C0E4A9BD0F2A}"/>
              </a:ext>
            </a:extLst>
          </p:cNvPr>
          <p:cNvSpPr/>
          <p:nvPr/>
        </p:nvSpPr>
        <p:spPr>
          <a:xfrm>
            <a:off x="4711762" y="3021777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32DA9E1-1245-F1F7-6BBF-346E807E20E6}"/>
              </a:ext>
            </a:extLst>
          </p:cNvPr>
          <p:cNvSpPr/>
          <p:nvPr/>
        </p:nvSpPr>
        <p:spPr>
          <a:xfrm>
            <a:off x="5274873" y="3021776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7BAB36-5864-F97C-F8CD-952531A8E618}"/>
              </a:ext>
            </a:extLst>
          </p:cNvPr>
          <p:cNvSpPr/>
          <p:nvPr/>
        </p:nvSpPr>
        <p:spPr>
          <a:xfrm>
            <a:off x="5837983" y="302177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ED9AF9F-01E2-2CFE-B103-158ED138949D}"/>
              </a:ext>
            </a:extLst>
          </p:cNvPr>
          <p:cNvSpPr/>
          <p:nvPr/>
        </p:nvSpPr>
        <p:spPr>
          <a:xfrm>
            <a:off x="6345071" y="302177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CC8155-C87A-8075-964D-9ADBF29589B7}"/>
              </a:ext>
            </a:extLst>
          </p:cNvPr>
          <p:cNvSpPr/>
          <p:nvPr/>
        </p:nvSpPr>
        <p:spPr>
          <a:xfrm>
            <a:off x="6908181" y="302177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E64AF68-69FA-7985-8C59-A57023BEF1EB}"/>
              </a:ext>
            </a:extLst>
          </p:cNvPr>
          <p:cNvSpPr/>
          <p:nvPr/>
        </p:nvSpPr>
        <p:spPr>
          <a:xfrm>
            <a:off x="7471292" y="3021773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459A7D8-722B-D082-C29C-12D8EAEA22D2}"/>
              </a:ext>
            </a:extLst>
          </p:cNvPr>
          <p:cNvSpPr/>
          <p:nvPr/>
        </p:nvSpPr>
        <p:spPr>
          <a:xfrm>
            <a:off x="8034403" y="30217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2A45AB7-F7E9-5DB6-1E1B-54A232CF05F5}"/>
              </a:ext>
            </a:extLst>
          </p:cNvPr>
          <p:cNvSpPr/>
          <p:nvPr/>
        </p:nvSpPr>
        <p:spPr>
          <a:xfrm>
            <a:off x="8541490" y="302177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9617E57-EB50-F7E6-885A-BA2AA853CD2F}"/>
              </a:ext>
            </a:extLst>
          </p:cNvPr>
          <p:cNvSpPr/>
          <p:nvPr/>
        </p:nvSpPr>
        <p:spPr>
          <a:xfrm>
            <a:off x="9104601" y="3021773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23BE24C-D3FF-B049-4976-B9CAC11F8795}"/>
              </a:ext>
            </a:extLst>
          </p:cNvPr>
          <p:cNvSpPr/>
          <p:nvPr/>
        </p:nvSpPr>
        <p:spPr>
          <a:xfrm>
            <a:off x="9667711" y="30217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478D771-1D9E-F1FB-180F-459550D91BAB}"/>
              </a:ext>
            </a:extLst>
          </p:cNvPr>
          <p:cNvSpPr/>
          <p:nvPr/>
        </p:nvSpPr>
        <p:spPr>
          <a:xfrm>
            <a:off x="10227308" y="3024368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AD7A6C2-2F32-D41E-2836-6C399D19CE4A}"/>
              </a:ext>
            </a:extLst>
          </p:cNvPr>
          <p:cNvSpPr/>
          <p:nvPr/>
        </p:nvSpPr>
        <p:spPr>
          <a:xfrm>
            <a:off x="4155680" y="302177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D4E3BE6-2247-9FC2-CD7C-4FED3168E1E5}"/>
              </a:ext>
            </a:extLst>
          </p:cNvPr>
          <p:cNvCxnSpPr>
            <a:cxnSpLocks/>
          </p:cNvCxnSpPr>
          <p:nvPr/>
        </p:nvCxnSpPr>
        <p:spPr>
          <a:xfrm>
            <a:off x="3419992" y="3021771"/>
            <a:ext cx="73568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A13D460-617C-92A5-FCB7-0AC16C65DB63}"/>
              </a:ext>
            </a:extLst>
          </p:cNvPr>
          <p:cNvCxnSpPr>
            <a:cxnSpLocks/>
          </p:cNvCxnSpPr>
          <p:nvPr/>
        </p:nvCxnSpPr>
        <p:spPr>
          <a:xfrm>
            <a:off x="4155680" y="3021771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7606BE2-5DF3-F0A9-DD9D-C709B485C5CB}"/>
              </a:ext>
            </a:extLst>
          </p:cNvPr>
          <p:cNvCxnSpPr>
            <a:cxnSpLocks/>
          </p:cNvCxnSpPr>
          <p:nvPr/>
        </p:nvCxnSpPr>
        <p:spPr>
          <a:xfrm>
            <a:off x="4155680" y="3596900"/>
            <a:ext cx="328881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9AA2751-E95B-4CC0-2CD0-74A3F0B2DB39}"/>
              </a:ext>
            </a:extLst>
          </p:cNvPr>
          <p:cNvSpPr txBox="1"/>
          <p:nvPr/>
        </p:nvSpPr>
        <p:spPr>
          <a:xfrm>
            <a:off x="342404" y="2941874"/>
            <a:ext cx="1555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Node C</a:t>
            </a:r>
          </a:p>
          <a:p>
            <a:pPr algn="ctr"/>
            <a:r>
              <a:rPr lang="en-US" sz="2400" dirty="0"/>
              <a:t>Msg </a:t>
            </a:r>
            <a:r>
              <a:rPr lang="en-US" sz="2400" b="1" dirty="0"/>
              <a:t>0x26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26B1BA9A-88A6-39EB-980A-FF6CA8401173}"/>
              </a:ext>
            </a:extLst>
          </p:cNvPr>
          <p:cNvSpPr/>
          <p:nvPr/>
        </p:nvSpPr>
        <p:spPr>
          <a:xfrm>
            <a:off x="2200792" y="3165102"/>
            <a:ext cx="1041400" cy="4317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ACC3102-F25C-86A4-C747-9B7060F4C2B8}"/>
              </a:ext>
            </a:extLst>
          </p:cNvPr>
          <p:cNvSpPr/>
          <p:nvPr/>
        </p:nvSpPr>
        <p:spPr>
          <a:xfrm>
            <a:off x="4695370" y="4154870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972E7D9-4E55-B800-B078-44E656A50E38}"/>
              </a:ext>
            </a:extLst>
          </p:cNvPr>
          <p:cNvSpPr/>
          <p:nvPr/>
        </p:nvSpPr>
        <p:spPr>
          <a:xfrm>
            <a:off x="5258481" y="4154869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988F203-5898-4CDB-5CBC-31B22EAE6A45}"/>
              </a:ext>
            </a:extLst>
          </p:cNvPr>
          <p:cNvSpPr/>
          <p:nvPr/>
        </p:nvSpPr>
        <p:spPr>
          <a:xfrm>
            <a:off x="5821591" y="4154868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FAA8F60-333A-A9EA-2438-F10D1689431F}"/>
              </a:ext>
            </a:extLst>
          </p:cNvPr>
          <p:cNvSpPr/>
          <p:nvPr/>
        </p:nvSpPr>
        <p:spPr>
          <a:xfrm>
            <a:off x="6328679" y="4154867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024EE1-47E1-14B7-A075-82F2A9D893FD}"/>
              </a:ext>
            </a:extLst>
          </p:cNvPr>
          <p:cNvSpPr/>
          <p:nvPr/>
        </p:nvSpPr>
        <p:spPr>
          <a:xfrm>
            <a:off x="6891789" y="4154867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D98C5AB-CB20-7008-3545-F1C2CD3A0E0B}"/>
              </a:ext>
            </a:extLst>
          </p:cNvPr>
          <p:cNvSpPr/>
          <p:nvPr/>
        </p:nvSpPr>
        <p:spPr>
          <a:xfrm>
            <a:off x="7454900" y="4154866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6D9C4DD-DB5F-1893-15ED-D8E18E1732B7}"/>
              </a:ext>
            </a:extLst>
          </p:cNvPr>
          <p:cNvSpPr/>
          <p:nvPr/>
        </p:nvSpPr>
        <p:spPr>
          <a:xfrm>
            <a:off x="8018011" y="415486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E193FBE-B4E7-2E70-A1BE-A38A6A7C361A}"/>
              </a:ext>
            </a:extLst>
          </p:cNvPr>
          <p:cNvSpPr/>
          <p:nvPr/>
        </p:nvSpPr>
        <p:spPr>
          <a:xfrm>
            <a:off x="8525098" y="415486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6060264-E883-6962-4DA9-A8568F396AE8}"/>
              </a:ext>
            </a:extLst>
          </p:cNvPr>
          <p:cNvSpPr/>
          <p:nvPr/>
        </p:nvSpPr>
        <p:spPr>
          <a:xfrm>
            <a:off x="9088209" y="4154866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CE06457-FC2E-9AE1-53C0-39793E25B2B7}"/>
              </a:ext>
            </a:extLst>
          </p:cNvPr>
          <p:cNvSpPr/>
          <p:nvPr/>
        </p:nvSpPr>
        <p:spPr>
          <a:xfrm>
            <a:off x="9651319" y="415486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3FD3A29-8C2D-9C82-C120-1A30EEA2FA53}"/>
              </a:ext>
            </a:extLst>
          </p:cNvPr>
          <p:cNvSpPr/>
          <p:nvPr/>
        </p:nvSpPr>
        <p:spPr>
          <a:xfrm>
            <a:off x="10210916" y="415746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FA2DA3B-0E34-61D1-A324-E73126636D80}"/>
              </a:ext>
            </a:extLst>
          </p:cNvPr>
          <p:cNvSpPr/>
          <p:nvPr/>
        </p:nvSpPr>
        <p:spPr>
          <a:xfrm>
            <a:off x="4139288" y="415486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A5C74DC-92B1-2CD2-85C6-0FEDB227E2D9}"/>
              </a:ext>
            </a:extLst>
          </p:cNvPr>
          <p:cNvCxnSpPr>
            <a:cxnSpLocks/>
          </p:cNvCxnSpPr>
          <p:nvPr/>
        </p:nvCxnSpPr>
        <p:spPr>
          <a:xfrm>
            <a:off x="3403600" y="4154864"/>
            <a:ext cx="73568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439175D-FBAB-791E-41E8-4F103BEDA149}"/>
              </a:ext>
            </a:extLst>
          </p:cNvPr>
          <p:cNvCxnSpPr>
            <a:cxnSpLocks/>
          </p:cNvCxnSpPr>
          <p:nvPr/>
        </p:nvCxnSpPr>
        <p:spPr>
          <a:xfrm>
            <a:off x="4139288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ECA8EDA-C41A-A5FD-BCDF-9B1B39BB8329}"/>
              </a:ext>
            </a:extLst>
          </p:cNvPr>
          <p:cNvCxnSpPr>
            <a:cxnSpLocks/>
          </p:cNvCxnSpPr>
          <p:nvPr/>
        </p:nvCxnSpPr>
        <p:spPr>
          <a:xfrm>
            <a:off x="4139288" y="4729993"/>
            <a:ext cx="113558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FDBF7699-76F9-61C4-429D-D1B2E162402B}"/>
              </a:ext>
            </a:extLst>
          </p:cNvPr>
          <p:cNvSpPr txBox="1"/>
          <p:nvPr/>
        </p:nvSpPr>
        <p:spPr>
          <a:xfrm>
            <a:off x="326012" y="4074967"/>
            <a:ext cx="1555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Node D</a:t>
            </a:r>
          </a:p>
          <a:p>
            <a:pPr algn="ctr"/>
            <a:r>
              <a:rPr lang="en-US" sz="2400" dirty="0"/>
              <a:t>Msg </a:t>
            </a:r>
            <a:r>
              <a:rPr lang="en-US" sz="2400" b="1" dirty="0"/>
              <a:t>0x343</a:t>
            </a: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A6DF2733-BABC-7592-5C8D-5997D643E8B8}"/>
              </a:ext>
            </a:extLst>
          </p:cNvPr>
          <p:cNvSpPr/>
          <p:nvPr/>
        </p:nvSpPr>
        <p:spPr>
          <a:xfrm>
            <a:off x="2184400" y="4298195"/>
            <a:ext cx="1041400" cy="4317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0B6F378-3F5A-A4F6-C70C-948D15EE3A25}"/>
              </a:ext>
            </a:extLst>
          </p:cNvPr>
          <p:cNvSpPr txBox="1"/>
          <p:nvPr/>
        </p:nvSpPr>
        <p:spPr>
          <a:xfrm>
            <a:off x="342404" y="5340558"/>
            <a:ext cx="1555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Actual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Bus Level</a:t>
            </a:r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EEF20F0C-80CF-5EF4-15C2-F949040E90F2}"/>
              </a:ext>
            </a:extLst>
          </p:cNvPr>
          <p:cNvSpPr/>
          <p:nvPr/>
        </p:nvSpPr>
        <p:spPr>
          <a:xfrm>
            <a:off x="2200792" y="5563786"/>
            <a:ext cx="1041400" cy="43179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837468B-9201-C631-9CE1-468096C97BEC}"/>
              </a:ext>
            </a:extLst>
          </p:cNvPr>
          <p:cNvCxnSpPr/>
          <p:nvPr/>
        </p:nvCxnSpPr>
        <p:spPr>
          <a:xfrm>
            <a:off x="8525098" y="2422067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2DA7135-75F2-5FA2-0B56-F2548FC01774}"/>
              </a:ext>
            </a:extLst>
          </p:cNvPr>
          <p:cNvCxnSpPr/>
          <p:nvPr/>
        </p:nvCxnSpPr>
        <p:spPr>
          <a:xfrm>
            <a:off x="9651319" y="2422067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18E7688-5F30-850F-39BF-B15F76A8FA8C}"/>
              </a:ext>
            </a:extLst>
          </p:cNvPr>
          <p:cNvCxnSpPr>
            <a:cxnSpLocks/>
          </p:cNvCxnSpPr>
          <p:nvPr/>
        </p:nvCxnSpPr>
        <p:spPr>
          <a:xfrm>
            <a:off x="7446704" y="1850569"/>
            <a:ext cx="1094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6747FEB-515E-892B-1586-044DAFBC0DA3}"/>
              </a:ext>
            </a:extLst>
          </p:cNvPr>
          <p:cNvCxnSpPr/>
          <p:nvPr/>
        </p:nvCxnSpPr>
        <p:spPr>
          <a:xfrm>
            <a:off x="9081180" y="1850569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BFAF5FF-97C0-F588-0DEC-B7D014CF1536}"/>
              </a:ext>
            </a:extLst>
          </p:cNvPr>
          <p:cNvCxnSpPr/>
          <p:nvPr/>
        </p:nvCxnSpPr>
        <p:spPr>
          <a:xfrm>
            <a:off x="10214430" y="1859638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B4EDE84F-A563-DE1D-118B-0AEC52708731}"/>
              </a:ext>
            </a:extLst>
          </p:cNvPr>
          <p:cNvCxnSpPr>
            <a:cxnSpLocks/>
          </p:cNvCxnSpPr>
          <p:nvPr/>
        </p:nvCxnSpPr>
        <p:spPr>
          <a:xfrm>
            <a:off x="7471292" y="18469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1830516-A11A-6A62-A783-AD539F8F5475}"/>
              </a:ext>
            </a:extLst>
          </p:cNvPr>
          <p:cNvCxnSpPr>
            <a:cxnSpLocks/>
          </p:cNvCxnSpPr>
          <p:nvPr/>
        </p:nvCxnSpPr>
        <p:spPr>
          <a:xfrm>
            <a:off x="8522887" y="18469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F33612C0-42B5-7E69-D3CC-21022548349A}"/>
              </a:ext>
            </a:extLst>
          </p:cNvPr>
          <p:cNvCxnSpPr>
            <a:cxnSpLocks/>
          </p:cNvCxnSpPr>
          <p:nvPr/>
        </p:nvCxnSpPr>
        <p:spPr>
          <a:xfrm>
            <a:off x="9081180" y="18596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BE52A42-A56E-906B-C501-81C067749CC3}"/>
              </a:ext>
            </a:extLst>
          </p:cNvPr>
          <p:cNvCxnSpPr>
            <a:cxnSpLocks/>
          </p:cNvCxnSpPr>
          <p:nvPr/>
        </p:nvCxnSpPr>
        <p:spPr>
          <a:xfrm>
            <a:off x="9651319" y="18596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6DE0BB9-92F1-250B-A41E-642A3C81B0C6}"/>
              </a:ext>
            </a:extLst>
          </p:cNvPr>
          <p:cNvCxnSpPr>
            <a:cxnSpLocks/>
          </p:cNvCxnSpPr>
          <p:nvPr/>
        </p:nvCxnSpPr>
        <p:spPr>
          <a:xfrm>
            <a:off x="10227308" y="18469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ABBE917-CA49-DEEB-D9CB-83D1CAD45BA8}"/>
              </a:ext>
            </a:extLst>
          </p:cNvPr>
          <p:cNvCxnSpPr>
            <a:cxnSpLocks/>
          </p:cNvCxnSpPr>
          <p:nvPr/>
        </p:nvCxnSpPr>
        <p:spPr>
          <a:xfrm>
            <a:off x="7444493" y="3021771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3EFAFB1-5CE5-5C03-52D7-65D9093CFBB3}"/>
              </a:ext>
            </a:extLst>
          </p:cNvPr>
          <p:cNvCxnSpPr>
            <a:cxnSpLocks/>
          </p:cNvCxnSpPr>
          <p:nvPr/>
        </p:nvCxnSpPr>
        <p:spPr>
          <a:xfrm>
            <a:off x="8034403" y="3021771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ECEDB69-A779-0651-2D5C-25ED58980630}"/>
              </a:ext>
            </a:extLst>
          </p:cNvPr>
          <p:cNvCxnSpPr>
            <a:cxnSpLocks/>
          </p:cNvCxnSpPr>
          <p:nvPr/>
        </p:nvCxnSpPr>
        <p:spPr>
          <a:xfrm>
            <a:off x="9081180" y="3021771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7B2BCC3-BC4C-5350-2141-2CCD22790A35}"/>
              </a:ext>
            </a:extLst>
          </p:cNvPr>
          <p:cNvCxnSpPr>
            <a:cxnSpLocks/>
          </p:cNvCxnSpPr>
          <p:nvPr/>
        </p:nvCxnSpPr>
        <p:spPr>
          <a:xfrm>
            <a:off x="10207401" y="3021771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8B907B24-823B-59F5-57C3-D1FFDCC1560F}"/>
              </a:ext>
            </a:extLst>
          </p:cNvPr>
          <p:cNvCxnSpPr>
            <a:cxnSpLocks/>
          </p:cNvCxnSpPr>
          <p:nvPr/>
        </p:nvCxnSpPr>
        <p:spPr>
          <a:xfrm>
            <a:off x="5274873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7B6FAC-4A04-3278-FFE7-16107B4C2C18}"/>
              </a:ext>
            </a:extLst>
          </p:cNvPr>
          <p:cNvCxnSpPr>
            <a:cxnSpLocks/>
          </p:cNvCxnSpPr>
          <p:nvPr/>
        </p:nvCxnSpPr>
        <p:spPr>
          <a:xfrm>
            <a:off x="6326468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E4F42B96-B89B-D32C-A0EE-328BA0B9D7D5}"/>
              </a:ext>
            </a:extLst>
          </p:cNvPr>
          <p:cNvCxnSpPr>
            <a:cxnSpLocks/>
          </p:cNvCxnSpPr>
          <p:nvPr/>
        </p:nvCxnSpPr>
        <p:spPr>
          <a:xfrm>
            <a:off x="6908181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ABEA33A-9DBF-0BD8-219D-A8E13059650D}"/>
              </a:ext>
            </a:extLst>
          </p:cNvPr>
          <p:cNvCxnSpPr>
            <a:cxnSpLocks/>
          </p:cNvCxnSpPr>
          <p:nvPr/>
        </p:nvCxnSpPr>
        <p:spPr>
          <a:xfrm>
            <a:off x="7471292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4D116D6-5B21-5E33-8BAD-802BE64F2E37}"/>
              </a:ext>
            </a:extLst>
          </p:cNvPr>
          <p:cNvCxnSpPr>
            <a:cxnSpLocks/>
          </p:cNvCxnSpPr>
          <p:nvPr/>
        </p:nvCxnSpPr>
        <p:spPr>
          <a:xfrm>
            <a:off x="9667711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2ABD01E3-16C7-6978-C50E-F7B0B001CD28}"/>
              </a:ext>
            </a:extLst>
          </p:cNvPr>
          <p:cNvCxnSpPr/>
          <p:nvPr/>
        </p:nvCxnSpPr>
        <p:spPr>
          <a:xfrm>
            <a:off x="7478321" y="3030840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1DD128C3-07A5-75FE-45F8-B710D696BE5D}"/>
              </a:ext>
            </a:extLst>
          </p:cNvPr>
          <p:cNvCxnSpPr>
            <a:cxnSpLocks/>
          </p:cNvCxnSpPr>
          <p:nvPr/>
        </p:nvCxnSpPr>
        <p:spPr>
          <a:xfrm>
            <a:off x="10234337" y="3596069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F5E647A-C8B0-67FE-F4E2-D8E88AB55E51}"/>
              </a:ext>
            </a:extLst>
          </p:cNvPr>
          <p:cNvCxnSpPr>
            <a:cxnSpLocks/>
          </p:cNvCxnSpPr>
          <p:nvPr/>
        </p:nvCxnSpPr>
        <p:spPr>
          <a:xfrm>
            <a:off x="6326468" y="4729993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1C2BA651-C7FB-A46D-B31F-708DA3BD382B}"/>
              </a:ext>
            </a:extLst>
          </p:cNvPr>
          <p:cNvCxnSpPr>
            <a:cxnSpLocks/>
          </p:cNvCxnSpPr>
          <p:nvPr/>
        </p:nvCxnSpPr>
        <p:spPr>
          <a:xfrm>
            <a:off x="6882550" y="4154864"/>
            <a:ext cx="59577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3058AF5-035E-0512-5AE1-F067C31D6678}"/>
              </a:ext>
            </a:extLst>
          </p:cNvPr>
          <p:cNvCxnSpPr>
            <a:cxnSpLocks/>
          </p:cNvCxnSpPr>
          <p:nvPr/>
        </p:nvCxnSpPr>
        <p:spPr>
          <a:xfrm>
            <a:off x="7454900" y="4727548"/>
            <a:ext cx="2212811" cy="244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DA321DE-769B-B34B-E6EE-A55D05889446}"/>
              </a:ext>
            </a:extLst>
          </p:cNvPr>
          <p:cNvCxnSpPr>
            <a:cxnSpLocks/>
          </p:cNvCxnSpPr>
          <p:nvPr/>
        </p:nvCxnSpPr>
        <p:spPr>
          <a:xfrm flipV="1">
            <a:off x="9656652" y="4148826"/>
            <a:ext cx="1115556" cy="316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D6E720C-AFCC-6E01-F46E-D5FA1CFB2F5B}"/>
              </a:ext>
            </a:extLst>
          </p:cNvPr>
          <p:cNvCxnSpPr>
            <a:cxnSpLocks/>
          </p:cNvCxnSpPr>
          <p:nvPr/>
        </p:nvCxnSpPr>
        <p:spPr>
          <a:xfrm>
            <a:off x="5258481" y="4151987"/>
            <a:ext cx="1087241" cy="54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01C89357-E2D2-E57F-6A7B-D0CAE97665E7}"/>
              </a:ext>
            </a:extLst>
          </p:cNvPr>
          <p:cNvCxnSpPr>
            <a:cxnSpLocks/>
          </p:cNvCxnSpPr>
          <p:nvPr/>
        </p:nvCxnSpPr>
        <p:spPr>
          <a:xfrm>
            <a:off x="8023383" y="3603522"/>
            <a:ext cx="1087241" cy="54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ABC404A-A8EF-FEB4-4696-8BAA9745399B}"/>
              </a:ext>
            </a:extLst>
          </p:cNvPr>
          <p:cNvCxnSpPr>
            <a:cxnSpLocks/>
          </p:cNvCxnSpPr>
          <p:nvPr/>
        </p:nvCxnSpPr>
        <p:spPr>
          <a:xfrm>
            <a:off x="9068066" y="3028244"/>
            <a:ext cx="115321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Graphic 139" descr="Checkmark with solid fill">
            <a:extLst>
              <a:ext uri="{FF2B5EF4-FFF2-40B4-BE49-F238E27FC236}">
                <a16:creationId xmlns:a16="http://schemas.microsoft.com/office/drawing/2014/main" id="{3E723ED3-3FCC-B6C5-C07C-FB1E4872C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38451" y="2422067"/>
            <a:ext cx="460043" cy="460043"/>
          </a:xfrm>
          <a:prstGeom prst="rect">
            <a:avLst/>
          </a:prstGeom>
        </p:spPr>
      </p:pic>
      <p:pic>
        <p:nvPicPr>
          <p:cNvPr id="142" name="Graphic 141" descr="Checkmark with solid fill">
            <a:extLst>
              <a:ext uri="{FF2B5EF4-FFF2-40B4-BE49-F238E27FC236}">
                <a16:creationId xmlns:a16="http://schemas.microsoft.com/office/drawing/2014/main" id="{42B308BC-BEFF-A9F8-87CD-14E88C312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19485" y="3603044"/>
            <a:ext cx="460043" cy="460043"/>
          </a:xfrm>
          <a:prstGeom prst="rect">
            <a:avLst/>
          </a:prstGeom>
        </p:spPr>
      </p:pic>
      <p:pic>
        <p:nvPicPr>
          <p:cNvPr id="143" name="Graphic 142" descr="Checkmark with solid fill">
            <a:extLst>
              <a:ext uri="{FF2B5EF4-FFF2-40B4-BE49-F238E27FC236}">
                <a16:creationId xmlns:a16="http://schemas.microsoft.com/office/drawing/2014/main" id="{BC281C80-23B5-AB53-0A9D-7A406AA8A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33728" y="4745580"/>
            <a:ext cx="460043" cy="460043"/>
          </a:xfrm>
          <a:prstGeom prst="rect">
            <a:avLst/>
          </a:prstGeom>
        </p:spPr>
      </p:pic>
      <p:pic>
        <p:nvPicPr>
          <p:cNvPr id="68" name="Graphic 67" descr="Checkmark with solid fill">
            <a:extLst>
              <a:ext uri="{FF2B5EF4-FFF2-40B4-BE49-F238E27FC236}">
                <a16:creationId xmlns:a16="http://schemas.microsoft.com/office/drawing/2014/main" id="{85AE3A88-4E47-85E7-B9A4-ECF8F2346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1121" y="2428581"/>
            <a:ext cx="460043" cy="460043"/>
          </a:xfrm>
          <a:prstGeom prst="rect">
            <a:avLst/>
          </a:prstGeom>
        </p:spPr>
      </p:pic>
      <p:pic>
        <p:nvPicPr>
          <p:cNvPr id="69" name="Graphic 68" descr="Checkmark with solid fill">
            <a:extLst>
              <a:ext uri="{FF2B5EF4-FFF2-40B4-BE49-F238E27FC236}">
                <a16:creationId xmlns:a16="http://schemas.microsoft.com/office/drawing/2014/main" id="{8522162A-42EB-73F0-15F4-0CBA7EF9D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2155" y="3609558"/>
            <a:ext cx="460043" cy="460043"/>
          </a:xfrm>
          <a:prstGeom prst="rect">
            <a:avLst/>
          </a:prstGeom>
        </p:spPr>
      </p:pic>
      <p:pic>
        <p:nvPicPr>
          <p:cNvPr id="70" name="Graphic 69" descr="Close with solid fill">
            <a:extLst>
              <a:ext uri="{FF2B5EF4-FFF2-40B4-BE49-F238E27FC236}">
                <a16:creationId xmlns:a16="http://schemas.microsoft.com/office/drawing/2014/main" id="{D5C53E2D-48D9-CE32-E030-A096AB50D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0020" y="4750049"/>
            <a:ext cx="455724" cy="455724"/>
          </a:xfrm>
          <a:prstGeom prst="rect">
            <a:avLst/>
          </a:prstGeom>
        </p:spPr>
      </p:pic>
      <p:sp>
        <p:nvSpPr>
          <p:cNvPr id="154" name="Rectangle 153">
            <a:extLst>
              <a:ext uri="{FF2B5EF4-FFF2-40B4-BE49-F238E27FC236}">
                <a16:creationId xmlns:a16="http://schemas.microsoft.com/office/drawing/2014/main" id="{FFFCF2C9-CA71-2174-7311-663D3C6CB1CE}"/>
              </a:ext>
            </a:extLst>
          </p:cNvPr>
          <p:cNvSpPr/>
          <p:nvPr/>
        </p:nvSpPr>
        <p:spPr>
          <a:xfrm>
            <a:off x="4677292" y="5435078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63DDD838-225A-70CC-B07D-358BA4A9F7DB}"/>
              </a:ext>
            </a:extLst>
          </p:cNvPr>
          <p:cNvSpPr/>
          <p:nvPr/>
        </p:nvSpPr>
        <p:spPr>
          <a:xfrm>
            <a:off x="5240403" y="5435077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D31B6F3F-0076-D7BE-CB50-0ED8B7B92F0C}"/>
              </a:ext>
            </a:extLst>
          </p:cNvPr>
          <p:cNvSpPr/>
          <p:nvPr/>
        </p:nvSpPr>
        <p:spPr>
          <a:xfrm>
            <a:off x="5803513" y="5435076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0E64F5D5-4563-20CF-860E-8E84F23EF8BA}"/>
              </a:ext>
            </a:extLst>
          </p:cNvPr>
          <p:cNvSpPr/>
          <p:nvPr/>
        </p:nvSpPr>
        <p:spPr>
          <a:xfrm>
            <a:off x="6310601" y="543507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3D6738E3-0666-673C-41ED-740C748740FE}"/>
              </a:ext>
            </a:extLst>
          </p:cNvPr>
          <p:cNvSpPr/>
          <p:nvPr/>
        </p:nvSpPr>
        <p:spPr>
          <a:xfrm>
            <a:off x="6873711" y="543507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00820AB2-DD34-70AC-EC39-351AB3E4E1A6}"/>
              </a:ext>
            </a:extLst>
          </p:cNvPr>
          <p:cNvSpPr/>
          <p:nvPr/>
        </p:nvSpPr>
        <p:spPr>
          <a:xfrm>
            <a:off x="7436822" y="543507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48CF6014-44B7-9415-2A44-44845ECA27A6}"/>
              </a:ext>
            </a:extLst>
          </p:cNvPr>
          <p:cNvSpPr/>
          <p:nvPr/>
        </p:nvSpPr>
        <p:spPr>
          <a:xfrm>
            <a:off x="7999933" y="5435073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56579505-F7E7-6FE9-9B59-53E757344A26}"/>
              </a:ext>
            </a:extLst>
          </p:cNvPr>
          <p:cNvSpPr/>
          <p:nvPr/>
        </p:nvSpPr>
        <p:spPr>
          <a:xfrm>
            <a:off x="8507020" y="54350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1BF5C997-388A-FF93-ACAD-EC6417728113}"/>
              </a:ext>
            </a:extLst>
          </p:cNvPr>
          <p:cNvSpPr/>
          <p:nvPr/>
        </p:nvSpPr>
        <p:spPr>
          <a:xfrm>
            <a:off x="9070131" y="543507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E45D1975-483A-66FA-AA1D-B70AA7BBDBC2}"/>
              </a:ext>
            </a:extLst>
          </p:cNvPr>
          <p:cNvSpPr/>
          <p:nvPr/>
        </p:nvSpPr>
        <p:spPr>
          <a:xfrm>
            <a:off x="9633241" y="5435073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1F489F7-274A-4C9D-1921-2A577178784A}"/>
              </a:ext>
            </a:extLst>
          </p:cNvPr>
          <p:cNvSpPr/>
          <p:nvPr/>
        </p:nvSpPr>
        <p:spPr>
          <a:xfrm>
            <a:off x="10192838" y="5437669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3C2CAFC0-8C71-70F6-2E8D-994B4DE88E06}"/>
              </a:ext>
            </a:extLst>
          </p:cNvPr>
          <p:cNvSpPr/>
          <p:nvPr/>
        </p:nvSpPr>
        <p:spPr>
          <a:xfrm>
            <a:off x="4121210" y="54350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A09A420E-7CD5-A675-DCB0-0B8D6EA10303}"/>
              </a:ext>
            </a:extLst>
          </p:cNvPr>
          <p:cNvCxnSpPr>
            <a:cxnSpLocks/>
          </p:cNvCxnSpPr>
          <p:nvPr/>
        </p:nvCxnSpPr>
        <p:spPr>
          <a:xfrm>
            <a:off x="3385522" y="5435072"/>
            <a:ext cx="73568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4AF00D8-B2C3-1A67-19CC-74AFE9924E59}"/>
              </a:ext>
            </a:extLst>
          </p:cNvPr>
          <p:cNvCxnSpPr>
            <a:cxnSpLocks/>
          </p:cNvCxnSpPr>
          <p:nvPr/>
        </p:nvCxnSpPr>
        <p:spPr>
          <a:xfrm>
            <a:off x="4121210" y="5435072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D309FCF-7B58-3B77-05AA-24CDC581D58F}"/>
              </a:ext>
            </a:extLst>
          </p:cNvPr>
          <p:cNvCxnSpPr>
            <a:cxnSpLocks/>
          </p:cNvCxnSpPr>
          <p:nvPr/>
        </p:nvCxnSpPr>
        <p:spPr>
          <a:xfrm>
            <a:off x="4121210" y="6010201"/>
            <a:ext cx="328881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808A84AD-9D97-658C-25B5-F20C350F34A3}"/>
              </a:ext>
            </a:extLst>
          </p:cNvPr>
          <p:cNvCxnSpPr>
            <a:cxnSpLocks/>
          </p:cNvCxnSpPr>
          <p:nvPr/>
        </p:nvCxnSpPr>
        <p:spPr>
          <a:xfrm>
            <a:off x="7410023" y="5435072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1B80D379-3A7B-7970-7791-8B9EDAAECC0D}"/>
              </a:ext>
            </a:extLst>
          </p:cNvPr>
          <p:cNvCxnSpPr>
            <a:cxnSpLocks/>
          </p:cNvCxnSpPr>
          <p:nvPr/>
        </p:nvCxnSpPr>
        <p:spPr>
          <a:xfrm>
            <a:off x="7999933" y="5435072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9C3FCF37-7D7B-262D-D054-7EDFF3DE6A9E}"/>
              </a:ext>
            </a:extLst>
          </p:cNvPr>
          <p:cNvCxnSpPr>
            <a:cxnSpLocks/>
          </p:cNvCxnSpPr>
          <p:nvPr/>
        </p:nvCxnSpPr>
        <p:spPr>
          <a:xfrm>
            <a:off x="9046710" y="5435072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0F58A2FA-A619-29D0-87B4-E0F83A7B448D}"/>
              </a:ext>
            </a:extLst>
          </p:cNvPr>
          <p:cNvCxnSpPr>
            <a:cxnSpLocks/>
          </p:cNvCxnSpPr>
          <p:nvPr/>
        </p:nvCxnSpPr>
        <p:spPr>
          <a:xfrm>
            <a:off x="10172931" y="5435072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BD84542C-972E-10B4-899C-E667A0C2B3D6}"/>
              </a:ext>
            </a:extLst>
          </p:cNvPr>
          <p:cNvCxnSpPr/>
          <p:nvPr/>
        </p:nvCxnSpPr>
        <p:spPr>
          <a:xfrm>
            <a:off x="7443851" y="5444141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25D8A8B4-42BE-13B5-EA68-2C96B87D5FCC}"/>
              </a:ext>
            </a:extLst>
          </p:cNvPr>
          <p:cNvCxnSpPr>
            <a:cxnSpLocks/>
          </p:cNvCxnSpPr>
          <p:nvPr/>
        </p:nvCxnSpPr>
        <p:spPr>
          <a:xfrm>
            <a:off x="10199867" y="6009370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2D10D579-A5A7-8F7E-9DB4-4A6B72858111}"/>
              </a:ext>
            </a:extLst>
          </p:cNvPr>
          <p:cNvCxnSpPr>
            <a:cxnSpLocks/>
          </p:cNvCxnSpPr>
          <p:nvPr/>
        </p:nvCxnSpPr>
        <p:spPr>
          <a:xfrm>
            <a:off x="7988913" y="6016823"/>
            <a:ext cx="1087241" cy="54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57E7BA4B-F801-D033-A440-E7C75A53F31E}"/>
              </a:ext>
            </a:extLst>
          </p:cNvPr>
          <p:cNvCxnSpPr>
            <a:cxnSpLocks/>
          </p:cNvCxnSpPr>
          <p:nvPr/>
        </p:nvCxnSpPr>
        <p:spPr>
          <a:xfrm>
            <a:off x="9033596" y="5441545"/>
            <a:ext cx="115321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A07A105-9941-7263-0178-F8E616EB14C1}"/>
              </a:ext>
            </a:extLst>
          </p:cNvPr>
          <p:cNvSpPr/>
          <p:nvPr/>
        </p:nvSpPr>
        <p:spPr>
          <a:xfrm>
            <a:off x="8494699" y="1762126"/>
            <a:ext cx="2452699" cy="44094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FA4B431D-FC5D-B4EA-70B0-771BFED44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60875" y="2433977"/>
            <a:ext cx="460043" cy="460043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E55ABFE0-D251-FD31-A569-37311DC8E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1909" y="3614954"/>
            <a:ext cx="460043" cy="46004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34C4A20-AB7D-AE67-3E9A-F1678656EC5D}"/>
              </a:ext>
            </a:extLst>
          </p:cNvPr>
          <p:cNvSpPr/>
          <p:nvPr/>
        </p:nvSpPr>
        <p:spPr>
          <a:xfrm>
            <a:off x="5803513" y="4100397"/>
            <a:ext cx="5296286" cy="805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 descr="Checkmark with solid fill">
            <a:extLst>
              <a:ext uri="{FF2B5EF4-FFF2-40B4-BE49-F238E27FC236}">
                <a16:creationId xmlns:a16="http://schemas.microsoft.com/office/drawing/2014/main" id="{AAC9C60C-41B8-2DC2-8021-F9A0E7BE8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1752" y="2437460"/>
            <a:ext cx="460043" cy="460043"/>
          </a:xfrm>
          <a:prstGeom prst="rect">
            <a:avLst/>
          </a:prstGeom>
        </p:spPr>
      </p:pic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153EF3BB-BF9E-502C-397E-E23D0D55A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2786" y="3618437"/>
            <a:ext cx="460043" cy="460043"/>
          </a:xfrm>
          <a:prstGeom prst="rect">
            <a:avLst/>
          </a:prstGeom>
        </p:spPr>
      </p:pic>
      <p:pic>
        <p:nvPicPr>
          <p:cNvPr id="24" name="Graphic 23" descr="Checkmark with solid fill">
            <a:extLst>
              <a:ext uri="{FF2B5EF4-FFF2-40B4-BE49-F238E27FC236}">
                <a16:creationId xmlns:a16="http://schemas.microsoft.com/office/drawing/2014/main" id="{EBC684A0-F6CC-A3FA-455C-7D4AB3C57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9714" y="2461275"/>
            <a:ext cx="460043" cy="460043"/>
          </a:xfrm>
          <a:prstGeom prst="rect">
            <a:avLst/>
          </a:prstGeom>
        </p:spPr>
      </p:pic>
      <p:pic>
        <p:nvPicPr>
          <p:cNvPr id="48" name="Graphic 47" descr="Checkmark with solid fill">
            <a:extLst>
              <a:ext uri="{FF2B5EF4-FFF2-40B4-BE49-F238E27FC236}">
                <a16:creationId xmlns:a16="http://schemas.microsoft.com/office/drawing/2014/main" id="{CD8A5487-F71B-5083-248D-713DCEA7A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0748" y="3642252"/>
            <a:ext cx="460043" cy="460043"/>
          </a:xfrm>
          <a:prstGeom prst="rect">
            <a:avLst/>
          </a:prstGeom>
        </p:spPr>
      </p:pic>
      <p:pic>
        <p:nvPicPr>
          <p:cNvPr id="49" name="Graphic 48" descr="Checkmark with solid fill">
            <a:extLst>
              <a:ext uri="{FF2B5EF4-FFF2-40B4-BE49-F238E27FC236}">
                <a16:creationId xmlns:a16="http://schemas.microsoft.com/office/drawing/2014/main" id="{CC628066-8FCD-9B97-8940-C5CE433BA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85928" y="2451099"/>
            <a:ext cx="460043" cy="460043"/>
          </a:xfrm>
          <a:prstGeom prst="rect">
            <a:avLst/>
          </a:prstGeom>
        </p:spPr>
      </p:pic>
      <p:pic>
        <p:nvPicPr>
          <p:cNvPr id="50" name="Graphic 49" descr="Checkmark with solid fill">
            <a:extLst>
              <a:ext uri="{FF2B5EF4-FFF2-40B4-BE49-F238E27FC236}">
                <a16:creationId xmlns:a16="http://schemas.microsoft.com/office/drawing/2014/main" id="{3875DCD9-A83B-38B0-4D9B-4678B6CCD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6962" y="3632076"/>
            <a:ext cx="460043" cy="460043"/>
          </a:xfrm>
          <a:prstGeom prst="rect">
            <a:avLst/>
          </a:prstGeom>
        </p:spPr>
      </p:pic>
      <p:pic>
        <p:nvPicPr>
          <p:cNvPr id="71" name="Graphic 70" descr="Checkmark with solid fill">
            <a:extLst>
              <a:ext uri="{FF2B5EF4-FFF2-40B4-BE49-F238E27FC236}">
                <a16:creationId xmlns:a16="http://schemas.microsoft.com/office/drawing/2014/main" id="{5ADD9A2F-7893-180E-67B9-3CD752646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13279" y="3682122"/>
            <a:ext cx="460043" cy="460043"/>
          </a:xfrm>
          <a:prstGeom prst="rect">
            <a:avLst/>
          </a:prstGeom>
        </p:spPr>
      </p:pic>
      <p:pic>
        <p:nvPicPr>
          <p:cNvPr id="72" name="Graphic 71" descr="Close with solid fill">
            <a:extLst>
              <a:ext uri="{FF2B5EF4-FFF2-40B4-BE49-F238E27FC236}">
                <a16:creationId xmlns:a16="http://schemas.microsoft.com/office/drawing/2014/main" id="{E6C9FF64-FD4A-B373-2EF2-710AE9E43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46006" y="2477936"/>
            <a:ext cx="455724" cy="455724"/>
          </a:xfrm>
          <a:prstGeom prst="rect">
            <a:avLst/>
          </a:prstGeom>
        </p:spPr>
      </p:pic>
      <p:sp>
        <p:nvSpPr>
          <p:cNvPr id="73" name="Date Placeholder 72">
            <a:extLst>
              <a:ext uri="{FF2B5EF4-FFF2-40B4-BE49-F238E27FC236}">
                <a16:creationId xmlns:a16="http://schemas.microsoft.com/office/drawing/2014/main" id="{D7CB59DF-5B14-BD90-7D24-E20F8789C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74" name="Footer Placeholder 73">
            <a:extLst>
              <a:ext uri="{FF2B5EF4-FFF2-40B4-BE49-F238E27FC236}">
                <a16:creationId xmlns:a16="http://schemas.microsoft.com/office/drawing/2014/main" id="{2953AC2F-882C-1202-326C-2BB808093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75" name="Slide Number Placeholder 74">
            <a:extLst>
              <a:ext uri="{FF2B5EF4-FFF2-40B4-BE49-F238E27FC236}">
                <a16:creationId xmlns:a16="http://schemas.microsoft.com/office/drawing/2014/main" id="{582D4074-50A2-C1CC-1BEE-2359CBB5B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271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581D-EF13-5C98-D8A6-41E319D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arbitration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54AA-FACD-8398-D0B3-E91C8BBBC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859819"/>
            <a:ext cx="11649075" cy="5398105"/>
          </a:xfrm>
        </p:spPr>
        <p:txBody>
          <a:bodyPr>
            <a:normAutofit/>
          </a:bodyPr>
          <a:lstStyle/>
          <a:p>
            <a:r>
              <a:rPr lang="en-US" b="1" dirty="0"/>
              <a:t>Arbitration Example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36E847-F2F4-7C5E-CC5E-F831DB41C4C6}"/>
              </a:ext>
            </a:extLst>
          </p:cNvPr>
          <p:cNvSpPr/>
          <p:nvPr/>
        </p:nvSpPr>
        <p:spPr>
          <a:xfrm>
            <a:off x="4695370" y="185057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DACCD4-A001-FEE3-DC3D-0C1F5D0A6F24}"/>
              </a:ext>
            </a:extLst>
          </p:cNvPr>
          <p:cNvSpPr/>
          <p:nvPr/>
        </p:nvSpPr>
        <p:spPr>
          <a:xfrm>
            <a:off x="5258481" y="185057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595B80-965E-F9CC-C8D8-3AA5E326A70C}"/>
              </a:ext>
            </a:extLst>
          </p:cNvPr>
          <p:cNvSpPr/>
          <p:nvPr/>
        </p:nvSpPr>
        <p:spPr>
          <a:xfrm>
            <a:off x="5821591" y="1850573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EF7146-5ED9-0C69-498E-817926D2AC1C}"/>
              </a:ext>
            </a:extLst>
          </p:cNvPr>
          <p:cNvSpPr/>
          <p:nvPr/>
        </p:nvSpPr>
        <p:spPr>
          <a:xfrm>
            <a:off x="6328679" y="18505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53BF2B-F767-FF8C-2BD2-A5697FE2ABA6}"/>
              </a:ext>
            </a:extLst>
          </p:cNvPr>
          <p:cNvSpPr/>
          <p:nvPr/>
        </p:nvSpPr>
        <p:spPr>
          <a:xfrm>
            <a:off x="6891789" y="18505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7A76A1-6044-E6B7-3C13-D8FFFBE8752A}"/>
              </a:ext>
            </a:extLst>
          </p:cNvPr>
          <p:cNvSpPr/>
          <p:nvPr/>
        </p:nvSpPr>
        <p:spPr>
          <a:xfrm>
            <a:off x="7454900" y="185057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5FBA83-7391-3CBC-94D1-3D49002A54E6}"/>
              </a:ext>
            </a:extLst>
          </p:cNvPr>
          <p:cNvSpPr/>
          <p:nvPr/>
        </p:nvSpPr>
        <p:spPr>
          <a:xfrm>
            <a:off x="8018011" y="1850570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A48140-02A5-6023-9207-DAFD3E9F3550}"/>
              </a:ext>
            </a:extLst>
          </p:cNvPr>
          <p:cNvSpPr/>
          <p:nvPr/>
        </p:nvSpPr>
        <p:spPr>
          <a:xfrm>
            <a:off x="8525098" y="1850569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32AAB3-708E-2786-E23A-969630118102}"/>
              </a:ext>
            </a:extLst>
          </p:cNvPr>
          <p:cNvSpPr/>
          <p:nvPr/>
        </p:nvSpPr>
        <p:spPr>
          <a:xfrm>
            <a:off x="9088209" y="185057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EE9A0F-628C-ACDB-DE03-D980618A19EC}"/>
              </a:ext>
            </a:extLst>
          </p:cNvPr>
          <p:cNvSpPr/>
          <p:nvPr/>
        </p:nvSpPr>
        <p:spPr>
          <a:xfrm>
            <a:off x="9651319" y="1850570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0C3070-22D1-1F68-687D-FEAD888423E0}"/>
              </a:ext>
            </a:extLst>
          </p:cNvPr>
          <p:cNvSpPr/>
          <p:nvPr/>
        </p:nvSpPr>
        <p:spPr>
          <a:xfrm>
            <a:off x="10210916" y="1853166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276B94-2031-B27A-23DC-FFDD9C2589EF}"/>
              </a:ext>
            </a:extLst>
          </p:cNvPr>
          <p:cNvSpPr/>
          <p:nvPr/>
        </p:nvSpPr>
        <p:spPr>
          <a:xfrm>
            <a:off x="4139288" y="1850569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7F1EE4-62F7-6E54-CAA4-8A3BF03408D8}"/>
              </a:ext>
            </a:extLst>
          </p:cNvPr>
          <p:cNvCxnSpPr/>
          <p:nvPr/>
        </p:nvCxnSpPr>
        <p:spPr>
          <a:xfrm>
            <a:off x="3403600" y="1850569"/>
            <a:ext cx="73568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71572A-1280-0F5A-39B8-D306E7D51B33}"/>
              </a:ext>
            </a:extLst>
          </p:cNvPr>
          <p:cNvCxnSpPr/>
          <p:nvPr/>
        </p:nvCxnSpPr>
        <p:spPr>
          <a:xfrm>
            <a:off x="4139288" y="1850569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A217437-22CC-8300-45C8-45C8254B4F9F}"/>
              </a:ext>
            </a:extLst>
          </p:cNvPr>
          <p:cNvCxnSpPr>
            <a:cxnSpLocks/>
          </p:cNvCxnSpPr>
          <p:nvPr/>
        </p:nvCxnSpPr>
        <p:spPr>
          <a:xfrm>
            <a:off x="4139288" y="2425698"/>
            <a:ext cx="331561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BCD9B95-87BF-5F88-EF06-346D8450048E}"/>
              </a:ext>
            </a:extLst>
          </p:cNvPr>
          <p:cNvSpPr txBox="1"/>
          <p:nvPr/>
        </p:nvSpPr>
        <p:spPr>
          <a:xfrm>
            <a:off x="4153851" y="1378339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SOF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83E035-30B1-4B17-B731-9BBAA1100561}"/>
              </a:ext>
            </a:extLst>
          </p:cNvPr>
          <p:cNvSpPr txBox="1"/>
          <p:nvPr/>
        </p:nvSpPr>
        <p:spPr>
          <a:xfrm>
            <a:off x="6610234" y="1075806"/>
            <a:ext cx="2120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Identifier (11-bits)</a:t>
            </a: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856361C0-6BDD-2FFD-6772-1313ED01F606}"/>
              </a:ext>
            </a:extLst>
          </p:cNvPr>
          <p:cNvSpPr/>
          <p:nvPr/>
        </p:nvSpPr>
        <p:spPr>
          <a:xfrm rot="5400000">
            <a:off x="7573630" y="-1411647"/>
            <a:ext cx="317500" cy="6047138"/>
          </a:xfrm>
          <a:prstGeom prst="leftBrace">
            <a:avLst>
              <a:gd name="adj1" fmla="val 24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B7CEEA-7A6B-F659-DDCF-B3E519BA62A0}"/>
              </a:ext>
            </a:extLst>
          </p:cNvPr>
          <p:cNvSpPr txBox="1"/>
          <p:nvPr/>
        </p:nvSpPr>
        <p:spPr>
          <a:xfrm>
            <a:off x="409368" y="1770672"/>
            <a:ext cx="13885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Node B</a:t>
            </a:r>
          </a:p>
          <a:p>
            <a:pPr algn="ctr"/>
            <a:r>
              <a:rPr lang="en-US" sz="2400" dirty="0"/>
              <a:t>Msg </a:t>
            </a:r>
            <a:r>
              <a:rPr lang="en-US" sz="2400" b="1" dirty="0"/>
              <a:t>0x35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0B05042-304F-F203-E26A-BB3B728E0A63}"/>
              </a:ext>
            </a:extLst>
          </p:cNvPr>
          <p:cNvSpPr/>
          <p:nvPr/>
        </p:nvSpPr>
        <p:spPr>
          <a:xfrm>
            <a:off x="2184400" y="1993900"/>
            <a:ext cx="1041400" cy="4317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4A3729-665A-E552-C40A-C0E4A9BD0F2A}"/>
              </a:ext>
            </a:extLst>
          </p:cNvPr>
          <p:cNvSpPr/>
          <p:nvPr/>
        </p:nvSpPr>
        <p:spPr>
          <a:xfrm>
            <a:off x="4711762" y="3021777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32DA9E1-1245-F1F7-6BBF-346E807E20E6}"/>
              </a:ext>
            </a:extLst>
          </p:cNvPr>
          <p:cNvSpPr/>
          <p:nvPr/>
        </p:nvSpPr>
        <p:spPr>
          <a:xfrm>
            <a:off x="5274873" y="3021776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7BAB36-5864-F97C-F8CD-952531A8E618}"/>
              </a:ext>
            </a:extLst>
          </p:cNvPr>
          <p:cNvSpPr/>
          <p:nvPr/>
        </p:nvSpPr>
        <p:spPr>
          <a:xfrm>
            <a:off x="5837983" y="302177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ED9AF9F-01E2-2CFE-B103-158ED138949D}"/>
              </a:ext>
            </a:extLst>
          </p:cNvPr>
          <p:cNvSpPr/>
          <p:nvPr/>
        </p:nvSpPr>
        <p:spPr>
          <a:xfrm>
            <a:off x="6345071" y="302177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CC8155-C87A-8075-964D-9ADBF29589B7}"/>
              </a:ext>
            </a:extLst>
          </p:cNvPr>
          <p:cNvSpPr/>
          <p:nvPr/>
        </p:nvSpPr>
        <p:spPr>
          <a:xfrm>
            <a:off x="6908181" y="302177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E64AF68-69FA-7985-8C59-A57023BEF1EB}"/>
              </a:ext>
            </a:extLst>
          </p:cNvPr>
          <p:cNvSpPr/>
          <p:nvPr/>
        </p:nvSpPr>
        <p:spPr>
          <a:xfrm>
            <a:off x="7471292" y="3021773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459A7D8-722B-D082-C29C-12D8EAEA22D2}"/>
              </a:ext>
            </a:extLst>
          </p:cNvPr>
          <p:cNvSpPr/>
          <p:nvPr/>
        </p:nvSpPr>
        <p:spPr>
          <a:xfrm>
            <a:off x="8034403" y="30217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2A45AB7-F7E9-5DB6-1E1B-54A232CF05F5}"/>
              </a:ext>
            </a:extLst>
          </p:cNvPr>
          <p:cNvSpPr/>
          <p:nvPr/>
        </p:nvSpPr>
        <p:spPr>
          <a:xfrm>
            <a:off x="8541490" y="302177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9617E57-EB50-F7E6-885A-BA2AA853CD2F}"/>
              </a:ext>
            </a:extLst>
          </p:cNvPr>
          <p:cNvSpPr/>
          <p:nvPr/>
        </p:nvSpPr>
        <p:spPr>
          <a:xfrm>
            <a:off x="9104601" y="3021773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23BE24C-D3FF-B049-4976-B9CAC11F8795}"/>
              </a:ext>
            </a:extLst>
          </p:cNvPr>
          <p:cNvSpPr/>
          <p:nvPr/>
        </p:nvSpPr>
        <p:spPr>
          <a:xfrm>
            <a:off x="9667711" y="30217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478D771-1D9E-F1FB-180F-459550D91BAB}"/>
              </a:ext>
            </a:extLst>
          </p:cNvPr>
          <p:cNvSpPr/>
          <p:nvPr/>
        </p:nvSpPr>
        <p:spPr>
          <a:xfrm>
            <a:off x="10227308" y="3024368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AD7A6C2-2F32-D41E-2836-6C399D19CE4A}"/>
              </a:ext>
            </a:extLst>
          </p:cNvPr>
          <p:cNvSpPr/>
          <p:nvPr/>
        </p:nvSpPr>
        <p:spPr>
          <a:xfrm>
            <a:off x="4155680" y="302177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D4E3BE6-2247-9FC2-CD7C-4FED3168E1E5}"/>
              </a:ext>
            </a:extLst>
          </p:cNvPr>
          <p:cNvCxnSpPr>
            <a:cxnSpLocks/>
          </p:cNvCxnSpPr>
          <p:nvPr/>
        </p:nvCxnSpPr>
        <p:spPr>
          <a:xfrm>
            <a:off x="3419992" y="3021771"/>
            <a:ext cx="73568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A13D460-617C-92A5-FCB7-0AC16C65DB63}"/>
              </a:ext>
            </a:extLst>
          </p:cNvPr>
          <p:cNvCxnSpPr>
            <a:cxnSpLocks/>
          </p:cNvCxnSpPr>
          <p:nvPr/>
        </p:nvCxnSpPr>
        <p:spPr>
          <a:xfrm>
            <a:off x="4155680" y="3021771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7606BE2-5DF3-F0A9-DD9D-C709B485C5CB}"/>
              </a:ext>
            </a:extLst>
          </p:cNvPr>
          <p:cNvCxnSpPr>
            <a:cxnSpLocks/>
          </p:cNvCxnSpPr>
          <p:nvPr/>
        </p:nvCxnSpPr>
        <p:spPr>
          <a:xfrm>
            <a:off x="4155680" y="3596900"/>
            <a:ext cx="328881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9AA2751-E95B-4CC0-2CD0-74A3F0B2DB39}"/>
              </a:ext>
            </a:extLst>
          </p:cNvPr>
          <p:cNvSpPr txBox="1"/>
          <p:nvPr/>
        </p:nvSpPr>
        <p:spPr>
          <a:xfrm>
            <a:off x="342404" y="2941874"/>
            <a:ext cx="1555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Node C</a:t>
            </a:r>
          </a:p>
          <a:p>
            <a:pPr algn="ctr"/>
            <a:r>
              <a:rPr lang="en-US" sz="2400" dirty="0"/>
              <a:t>Msg </a:t>
            </a:r>
            <a:r>
              <a:rPr lang="en-US" sz="2400" b="1" dirty="0"/>
              <a:t>0x26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26B1BA9A-88A6-39EB-980A-FF6CA8401173}"/>
              </a:ext>
            </a:extLst>
          </p:cNvPr>
          <p:cNvSpPr/>
          <p:nvPr/>
        </p:nvSpPr>
        <p:spPr>
          <a:xfrm>
            <a:off x="2200792" y="3165102"/>
            <a:ext cx="1041400" cy="4317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ACC3102-F25C-86A4-C747-9B7060F4C2B8}"/>
              </a:ext>
            </a:extLst>
          </p:cNvPr>
          <p:cNvSpPr/>
          <p:nvPr/>
        </p:nvSpPr>
        <p:spPr>
          <a:xfrm>
            <a:off x="4695370" y="4154870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972E7D9-4E55-B800-B078-44E656A50E38}"/>
              </a:ext>
            </a:extLst>
          </p:cNvPr>
          <p:cNvSpPr/>
          <p:nvPr/>
        </p:nvSpPr>
        <p:spPr>
          <a:xfrm>
            <a:off x="5258481" y="4154869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988F203-5898-4CDB-5CBC-31B22EAE6A45}"/>
              </a:ext>
            </a:extLst>
          </p:cNvPr>
          <p:cNvSpPr/>
          <p:nvPr/>
        </p:nvSpPr>
        <p:spPr>
          <a:xfrm>
            <a:off x="5821591" y="4154868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FAA8F60-333A-A9EA-2438-F10D1689431F}"/>
              </a:ext>
            </a:extLst>
          </p:cNvPr>
          <p:cNvSpPr/>
          <p:nvPr/>
        </p:nvSpPr>
        <p:spPr>
          <a:xfrm>
            <a:off x="6328679" y="4154867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024EE1-47E1-14B7-A075-82F2A9D893FD}"/>
              </a:ext>
            </a:extLst>
          </p:cNvPr>
          <p:cNvSpPr/>
          <p:nvPr/>
        </p:nvSpPr>
        <p:spPr>
          <a:xfrm>
            <a:off x="6891789" y="4154867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D98C5AB-CB20-7008-3545-F1C2CD3A0E0B}"/>
              </a:ext>
            </a:extLst>
          </p:cNvPr>
          <p:cNvSpPr/>
          <p:nvPr/>
        </p:nvSpPr>
        <p:spPr>
          <a:xfrm>
            <a:off x="7454900" y="4154866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6D9C4DD-DB5F-1893-15ED-D8E18E1732B7}"/>
              </a:ext>
            </a:extLst>
          </p:cNvPr>
          <p:cNvSpPr/>
          <p:nvPr/>
        </p:nvSpPr>
        <p:spPr>
          <a:xfrm>
            <a:off x="8018011" y="415486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E193FBE-B4E7-2E70-A1BE-A38A6A7C361A}"/>
              </a:ext>
            </a:extLst>
          </p:cNvPr>
          <p:cNvSpPr/>
          <p:nvPr/>
        </p:nvSpPr>
        <p:spPr>
          <a:xfrm>
            <a:off x="8525098" y="415486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6060264-E883-6962-4DA9-A8568F396AE8}"/>
              </a:ext>
            </a:extLst>
          </p:cNvPr>
          <p:cNvSpPr/>
          <p:nvPr/>
        </p:nvSpPr>
        <p:spPr>
          <a:xfrm>
            <a:off x="9088209" y="4154866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CE06457-FC2E-9AE1-53C0-39793E25B2B7}"/>
              </a:ext>
            </a:extLst>
          </p:cNvPr>
          <p:cNvSpPr/>
          <p:nvPr/>
        </p:nvSpPr>
        <p:spPr>
          <a:xfrm>
            <a:off x="9651319" y="415486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3FD3A29-8C2D-9C82-C120-1A30EEA2FA53}"/>
              </a:ext>
            </a:extLst>
          </p:cNvPr>
          <p:cNvSpPr/>
          <p:nvPr/>
        </p:nvSpPr>
        <p:spPr>
          <a:xfrm>
            <a:off x="10210916" y="415746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FA2DA3B-0E34-61D1-A324-E73126636D80}"/>
              </a:ext>
            </a:extLst>
          </p:cNvPr>
          <p:cNvSpPr/>
          <p:nvPr/>
        </p:nvSpPr>
        <p:spPr>
          <a:xfrm>
            <a:off x="4139288" y="415486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A5C74DC-92B1-2CD2-85C6-0FEDB227E2D9}"/>
              </a:ext>
            </a:extLst>
          </p:cNvPr>
          <p:cNvCxnSpPr>
            <a:cxnSpLocks/>
          </p:cNvCxnSpPr>
          <p:nvPr/>
        </p:nvCxnSpPr>
        <p:spPr>
          <a:xfrm>
            <a:off x="3403600" y="4154864"/>
            <a:ext cx="73568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439175D-FBAB-791E-41E8-4F103BEDA149}"/>
              </a:ext>
            </a:extLst>
          </p:cNvPr>
          <p:cNvCxnSpPr>
            <a:cxnSpLocks/>
          </p:cNvCxnSpPr>
          <p:nvPr/>
        </p:nvCxnSpPr>
        <p:spPr>
          <a:xfrm>
            <a:off x="4139288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ECA8EDA-C41A-A5FD-BCDF-9B1B39BB8329}"/>
              </a:ext>
            </a:extLst>
          </p:cNvPr>
          <p:cNvCxnSpPr>
            <a:cxnSpLocks/>
          </p:cNvCxnSpPr>
          <p:nvPr/>
        </p:nvCxnSpPr>
        <p:spPr>
          <a:xfrm>
            <a:off x="4139288" y="4729993"/>
            <a:ext cx="113558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FDBF7699-76F9-61C4-429D-D1B2E162402B}"/>
              </a:ext>
            </a:extLst>
          </p:cNvPr>
          <p:cNvSpPr txBox="1"/>
          <p:nvPr/>
        </p:nvSpPr>
        <p:spPr>
          <a:xfrm>
            <a:off x="326012" y="4074967"/>
            <a:ext cx="1555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Node D</a:t>
            </a:r>
          </a:p>
          <a:p>
            <a:pPr algn="ctr"/>
            <a:r>
              <a:rPr lang="en-US" sz="2400" dirty="0"/>
              <a:t>Msg </a:t>
            </a:r>
            <a:r>
              <a:rPr lang="en-US" sz="2400" b="1" dirty="0"/>
              <a:t>0x343</a:t>
            </a: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A6DF2733-BABC-7592-5C8D-5997D643E8B8}"/>
              </a:ext>
            </a:extLst>
          </p:cNvPr>
          <p:cNvSpPr/>
          <p:nvPr/>
        </p:nvSpPr>
        <p:spPr>
          <a:xfrm>
            <a:off x="2184400" y="4298195"/>
            <a:ext cx="1041400" cy="4317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0B6F378-3F5A-A4F6-C70C-948D15EE3A25}"/>
              </a:ext>
            </a:extLst>
          </p:cNvPr>
          <p:cNvSpPr txBox="1"/>
          <p:nvPr/>
        </p:nvSpPr>
        <p:spPr>
          <a:xfrm>
            <a:off x="342404" y="5340558"/>
            <a:ext cx="1555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Actual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Bus Level</a:t>
            </a:r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EEF20F0C-80CF-5EF4-15C2-F949040E90F2}"/>
              </a:ext>
            </a:extLst>
          </p:cNvPr>
          <p:cNvSpPr/>
          <p:nvPr/>
        </p:nvSpPr>
        <p:spPr>
          <a:xfrm>
            <a:off x="2200792" y="5563786"/>
            <a:ext cx="1041400" cy="43179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837468B-9201-C631-9CE1-468096C97BEC}"/>
              </a:ext>
            </a:extLst>
          </p:cNvPr>
          <p:cNvCxnSpPr/>
          <p:nvPr/>
        </p:nvCxnSpPr>
        <p:spPr>
          <a:xfrm>
            <a:off x="8525098" y="2422067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2DA7135-75F2-5FA2-0B56-F2548FC01774}"/>
              </a:ext>
            </a:extLst>
          </p:cNvPr>
          <p:cNvCxnSpPr/>
          <p:nvPr/>
        </p:nvCxnSpPr>
        <p:spPr>
          <a:xfrm>
            <a:off x="9651319" y="2422067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18E7688-5F30-850F-39BF-B15F76A8FA8C}"/>
              </a:ext>
            </a:extLst>
          </p:cNvPr>
          <p:cNvCxnSpPr>
            <a:cxnSpLocks/>
          </p:cNvCxnSpPr>
          <p:nvPr/>
        </p:nvCxnSpPr>
        <p:spPr>
          <a:xfrm>
            <a:off x="7446704" y="1850569"/>
            <a:ext cx="1094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6747FEB-515E-892B-1586-044DAFBC0DA3}"/>
              </a:ext>
            </a:extLst>
          </p:cNvPr>
          <p:cNvCxnSpPr/>
          <p:nvPr/>
        </p:nvCxnSpPr>
        <p:spPr>
          <a:xfrm>
            <a:off x="9081180" y="1850569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BFAF5FF-97C0-F588-0DEC-B7D014CF1536}"/>
              </a:ext>
            </a:extLst>
          </p:cNvPr>
          <p:cNvCxnSpPr/>
          <p:nvPr/>
        </p:nvCxnSpPr>
        <p:spPr>
          <a:xfrm>
            <a:off x="10214430" y="1859638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B4EDE84F-A563-DE1D-118B-0AEC52708731}"/>
              </a:ext>
            </a:extLst>
          </p:cNvPr>
          <p:cNvCxnSpPr>
            <a:cxnSpLocks/>
          </p:cNvCxnSpPr>
          <p:nvPr/>
        </p:nvCxnSpPr>
        <p:spPr>
          <a:xfrm>
            <a:off x="7471292" y="18469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1830516-A11A-6A62-A783-AD539F8F5475}"/>
              </a:ext>
            </a:extLst>
          </p:cNvPr>
          <p:cNvCxnSpPr>
            <a:cxnSpLocks/>
          </p:cNvCxnSpPr>
          <p:nvPr/>
        </p:nvCxnSpPr>
        <p:spPr>
          <a:xfrm>
            <a:off x="8522887" y="18469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F33612C0-42B5-7E69-D3CC-21022548349A}"/>
              </a:ext>
            </a:extLst>
          </p:cNvPr>
          <p:cNvCxnSpPr>
            <a:cxnSpLocks/>
          </p:cNvCxnSpPr>
          <p:nvPr/>
        </p:nvCxnSpPr>
        <p:spPr>
          <a:xfrm>
            <a:off x="9081180" y="18596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BE52A42-A56E-906B-C501-81C067749CC3}"/>
              </a:ext>
            </a:extLst>
          </p:cNvPr>
          <p:cNvCxnSpPr>
            <a:cxnSpLocks/>
          </p:cNvCxnSpPr>
          <p:nvPr/>
        </p:nvCxnSpPr>
        <p:spPr>
          <a:xfrm>
            <a:off x="9651319" y="18596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6DE0BB9-92F1-250B-A41E-642A3C81B0C6}"/>
              </a:ext>
            </a:extLst>
          </p:cNvPr>
          <p:cNvCxnSpPr>
            <a:cxnSpLocks/>
          </p:cNvCxnSpPr>
          <p:nvPr/>
        </p:nvCxnSpPr>
        <p:spPr>
          <a:xfrm>
            <a:off x="10227308" y="18469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ABBE917-CA49-DEEB-D9CB-83D1CAD45BA8}"/>
              </a:ext>
            </a:extLst>
          </p:cNvPr>
          <p:cNvCxnSpPr>
            <a:cxnSpLocks/>
          </p:cNvCxnSpPr>
          <p:nvPr/>
        </p:nvCxnSpPr>
        <p:spPr>
          <a:xfrm>
            <a:off x="7444493" y="3021771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3EFAFB1-5CE5-5C03-52D7-65D9093CFBB3}"/>
              </a:ext>
            </a:extLst>
          </p:cNvPr>
          <p:cNvCxnSpPr>
            <a:cxnSpLocks/>
          </p:cNvCxnSpPr>
          <p:nvPr/>
        </p:nvCxnSpPr>
        <p:spPr>
          <a:xfrm>
            <a:off x="8034403" y="3021771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ECEDB69-A779-0651-2D5C-25ED58980630}"/>
              </a:ext>
            </a:extLst>
          </p:cNvPr>
          <p:cNvCxnSpPr>
            <a:cxnSpLocks/>
          </p:cNvCxnSpPr>
          <p:nvPr/>
        </p:nvCxnSpPr>
        <p:spPr>
          <a:xfrm>
            <a:off x="9081180" y="3021771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7B2BCC3-BC4C-5350-2141-2CCD22790A35}"/>
              </a:ext>
            </a:extLst>
          </p:cNvPr>
          <p:cNvCxnSpPr>
            <a:cxnSpLocks/>
          </p:cNvCxnSpPr>
          <p:nvPr/>
        </p:nvCxnSpPr>
        <p:spPr>
          <a:xfrm>
            <a:off x="10207401" y="3021771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8B907B24-823B-59F5-57C3-D1FFDCC1560F}"/>
              </a:ext>
            </a:extLst>
          </p:cNvPr>
          <p:cNvCxnSpPr>
            <a:cxnSpLocks/>
          </p:cNvCxnSpPr>
          <p:nvPr/>
        </p:nvCxnSpPr>
        <p:spPr>
          <a:xfrm>
            <a:off x="5274873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7B6FAC-4A04-3278-FFE7-16107B4C2C18}"/>
              </a:ext>
            </a:extLst>
          </p:cNvPr>
          <p:cNvCxnSpPr>
            <a:cxnSpLocks/>
          </p:cNvCxnSpPr>
          <p:nvPr/>
        </p:nvCxnSpPr>
        <p:spPr>
          <a:xfrm>
            <a:off x="6326468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E4F42B96-B89B-D32C-A0EE-328BA0B9D7D5}"/>
              </a:ext>
            </a:extLst>
          </p:cNvPr>
          <p:cNvCxnSpPr>
            <a:cxnSpLocks/>
          </p:cNvCxnSpPr>
          <p:nvPr/>
        </p:nvCxnSpPr>
        <p:spPr>
          <a:xfrm>
            <a:off x="6908181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ABEA33A-9DBF-0BD8-219D-A8E13059650D}"/>
              </a:ext>
            </a:extLst>
          </p:cNvPr>
          <p:cNvCxnSpPr>
            <a:cxnSpLocks/>
          </p:cNvCxnSpPr>
          <p:nvPr/>
        </p:nvCxnSpPr>
        <p:spPr>
          <a:xfrm>
            <a:off x="7471292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4D116D6-5B21-5E33-8BAD-802BE64F2E37}"/>
              </a:ext>
            </a:extLst>
          </p:cNvPr>
          <p:cNvCxnSpPr>
            <a:cxnSpLocks/>
          </p:cNvCxnSpPr>
          <p:nvPr/>
        </p:nvCxnSpPr>
        <p:spPr>
          <a:xfrm>
            <a:off x="9667711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2ABD01E3-16C7-6978-C50E-F7B0B001CD28}"/>
              </a:ext>
            </a:extLst>
          </p:cNvPr>
          <p:cNvCxnSpPr/>
          <p:nvPr/>
        </p:nvCxnSpPr>
        <p:spPr>
          <a:xfrm>
            <a:off x="7478321" y="3030840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1DD128C3-07A5-75FE-45F8-B710D696BE5D}"/>
              </a:ext>
            </a:extLst>
          </p:cNvPr>
          <p:cNvCxnSpPr>
            <a:cxnSpLocks/>
          </p:cNvCxnSpPr>
          <p:nvPr/>
        </p:nvCxnSpPr>
        <p:spPr>
          <a:xfrm>
            <a:off x="10234337" y="3596069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F5E647A-C8B0-67FE-F4E2-D8E88AB55E51}"/>
              </a:ext>
            </a:extLst>
          </p:cNvPr>
          <p:cNvCxnSpPr>
            <a:cxnSpLocks/>
          </p:cNvCxnSpPr>
          <p:nvPr/>
        </p:nvCxnSpPr>
        <p:spPr>
          <a:xfrm>
            <a:off x="6326468" y="4729993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1C2BA651-C7FB-A46D-B31F-708DA3BD382B}"/>
              </a:ext>
            </a:extLst>
          </p:cNvPr>
          <p:cNvCxnSpPr>
            <a:cxnSpLocks/>
          </p:cNvCxnSpPr>
          <p:nvPr/>
        </p:nvCxnSpPr>
        <p:spPr>
          <a:xfrm>
            <a:off x="6882550" y="4154864"/>
            <a:ext cx="59577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3058AF5-035E-0512-5AE1-F067C31D6678}"/>
              </a:ext>
            </a:extLst>
          </p:cNvPr>
          <p:cNvCxnSpPr>
            <a:cxnSpLocks/>
          </p:cNvCxnSpPr>
          <p:nvPr/>
        </p:nvCxnSpPr>
        <p:spPr>
          <a:xfrm>
            <a:off x="7454900" y="4727548"/>
            <a:ext cx="2212811" cy="244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DA321DE-769B-B34B-E6EE-A55D05889446}"/>
              </a:ext>
            </a:extLst>
          </p:cNvPr>
          <p:cNvCxnSpPr>
            <a:cxnSpLocks/>
          </p:cNvCxnSpPr>
          <p:nvPr/>
        </p:nvCxnSpPr>
        <p:spPr>
          <a:xfrm flipV="1">
            <a:off x="9656652" y="4148826"/>
            <a:ext cx="1115556" cy="316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D6E720C-AFCC-6E01-F46E-D5FA1CFB2F5B}"/>
              </a:ext>
            </a:extLst>
          </p:cNvPr>
          <p:cNvCxnSpPr>
            <a:cxnSpLocks/>
          </p:cNvCxnSpPr>
          <p:nvPr/>
        </p:nvCxnSpPr>
        <p:spPr>
          <a:xfrm>
            <a:off x="5258481" y="4151987"/>
            <a:ext cx="1087241" cy="54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01C89357-E2D2-E57F-6A7B-D0CAE97665E7}"/>
              </a:ext>
            </a:extLst>
          </p:cNvPr>
          <p:cNvCxnSpPr>
            <a:cxnSpLocks/>
          </p:cNvCxnSpPr>
          <p:nvPr/>
        </p:nvCxnSpPr>
        <p:spPr>
          <a:xfrm>
            <a:off x="8023383" y="3603522"/>
            <a:ext cx="1087241" cy="54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ABC404A-A8EF-FEB4-4696-8BAA9745399B}"/>
              </a:ext>
            </a:extLst>
          </p:cNvPr>
          <p:cNvCxnSpPr>
            <a:cxnSpLocks/>
          </p:cNvCxnSpPr>
          <p:nvPr/>
        </p:nvCxnSpPr>
        <p:spPr>
          <a:xfrm>
            <a:off x="9068066" y="3028244"/>
            <a:ext cx="115321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Graphic 139" descr="Checkmark with solid fill">
            <a:extLst>
              <a:ext uri="{FF2B5EF4-FFF2-40B4-BE49-F238E27FC236}">
                <a16:creationId xmlns:a16="http://schemas.microsoft.com/office/drawing/2014/main" id="{3E723ED3-3FCC-B6C5-C07C-FB1E4872C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38451" y="2422067"/>
            <a:ext cx="460043" cy="460043"/>
          </a:xfrm>
          <a:prstGeom prst="rect">
            <a:avLst/>
          </a:prstGeom>
        </p:spPr>
      </p:pic>
      <p:pic>
        <p:nvPicPr>
          <p:cNvPr id="142" name="Graphic 141" descr="Checkmark with solid fill">
            <a:extLst>
              <a:ext uri="{FF2B5EF4-FFF2-40B4-BE49-F238E27FC236}">
                <a16:creationId xmlns:a16="http://schemas.microsoft.com/office/drawing/2014/main" id="{42B308BC-BEFF-A9F8-87CD-14E88C312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19485" y="3603044"/>
            <a:ext cx="460043" cy="460043"/>
          </a:xfrm>
          <a:prstGeom prst="rect">
            <a:avLst/>
          </a:prstGeom>
        </p:spPr>
      </p:pic>
      <p:pic>
        <p:nvPicPr>
          <p:cNvPr id="143" name="Graphic 142" descr="Checkmark with solid fill">
            <a:extLst>
              <a:ext uri="{FF2B5EF4-FFF2-40B4-BE49-F238E27FC236}">
                <a16:creationId xmlns:a16="http://schemas.microsoft.com/office/drawing/2014/main" id="{BC281C80-23B5-AB53-0A9D-7A406AA8A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33728" y="4745580"/>
            <a:ext cx="460043" cy="460043"/>
          </a:xfrm>
          <a:prstGeom prst="rect">
            <a:avLst/>
          </a:prstGeom>
        </p:spPr>
      </p:pic>
      <p:pic>
        <p:nvPicPr>
          <p:cNvPr id="68" name="Graphic 67" descr="Checkmark with solid fill">
            <a:extLst>
              <a:ext uri="{FF2B5EF4-FFF2-40B4-BE49-F238E27FC236}">
                <a16:creationId xmlns:a16="http://schemas.microsoft.com/office/drawing/2014/main" id="{85AE3A88-4E47-85E7-B9A4-ECF8F2346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1121" y="2428581"/>
            <a:ext cx="460043" cy="460043"/>
          </a:xfrm>
          <a:prstGeom prst="rect">
            <a:avLst/>
          </a:prstGeom>
        </p:spPr>
      </p:pic>
      <p:pic>
        <p:nvPicPr>
          <p:cNvPr id="69" name="Graphic 68" descr="Checkmark with solid fill">
            <a:extLst>
              <a:ext uri="{FF2B5EF4-FFF2-40B4-BE49-F238E27FC236}">
                <a16:creationId xmlns:a16="http://schemas.microsoft.com/office/drawing/2014/main" id="{8522162A-42EB-73F0-15F4-0CBA7EF9D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2155" y="3609558"/>
            <a:ext cx="460043" cy="460043"/>
          </a:xfrm>
          <a:prstGeom prst="rect">
            <a:avLst/>
          </a:prstGeom>
        </p:spPr>
      </p:pic>
      <p:pic>
        <p:nvPicPr>
          <p:cNvPr id="70" name="Graphic 69" descr="Close with solid fill">
            <a:extLst>
              <a:ext uri="{FF2B5EF4-FFF2-40B4-BE49-F238E27FC236}">
                <a16:creationId xmlns:a16="http://schemas.microsoft.com/office/drawing/2014/main" id="{D5C53E2D-48D9-CE32-E030-A096AB50D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0020" y="4750049"/>
            <a:ext cx="455724" cy="455724"/>
          </a:xfrm>
          <a:prstGeom prst="rect">
            <a:avLst/>
          </a:prstGeom>
        </p:spPr>
      </p:pic>
      <p:sp>
        <p:nvSpPr>
          <p:cNvPr id="154" name="Rectangle 153">
            <a:extLst>
              <a:ext uri="{FF2B5EF4-FFF2-40B4-BE49-F238E27FC236}">
                <a16:creationId xmlns:a16="http://schemas.microsoft.com/office/drawing/2014/main" id="{FFFCF2C9-CA71-2174-7311-663D3C6CB1CE}"/>
              </a:ext>
            </a:extLst>
          </p:cNvPr>
          <p:cNvSpPr/>
          <p:nvPr/>
        </p:nvSpPr>
        <p:spPr>
          <a:xfrm>
            <a:off x="4677292" y="5435078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63DDD838-225A-70CC-B07D-358BA4A9F7DB}"/>
              </a:ext>
            </a:extLst>
          </p:cNvPr>
          <p:cNvSpPr/>
          <p:nvPr/>
        </p:nvSpPr>
        <p:spPr>
          <a:xfrm>
            <a:off x="5240403" y="5435077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D31B6F3F-0076-D7BE-CB50-0ED8B7B92F0C}"/>
              </a:ext>
            </a:extLst>
          </p:cNvPr>
          <p:cNvSpPr/>
          <p:nvPr/>
        </p:nvSpPr>
        <p:spPr>
          <a:xfrm>
            <a:off x="5803513" y="5435076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0E64F5D5-4563-20CF-860E-8E84F23EF8BA}"/>
              </a:ext>
            </a:extLst>
          </p:cNvPr>
          <p:cNvSpPr/>
          <p:nvPr/>
        </p:nvSpPr>
        <p:spPr>
          <a:xfrm>
            <a:off x="6310601" y="543507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3D6738E3-0666-673C-41ED-740C748740FE}"/>
              </a:ext>
            </a:extLst>
          </p:cNvPr>
          <p:cNvSpPr/>
          <p:nvPr/>
        </p:nvSpPr>
        <p:spPr>
          <a:xfrm>
            <a:off x="6873711" y="543507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00820AB2-DD34-70AC-EC39-351AB3E4E1A6}"/>
              </a:ext>
            </a:extLst>
          </p:cNvPr>
          <p:cNvSpPr/>
          <p:nvPr/>
        </p:nvSpPr>
        <p:spPr>
          <a:xfrm>
            <a:off x="7436822" y="543507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48CF6014-44B7-9415-2A44-44845ECA27A6}"/>
              </a:ext>
            </a:extLst>
          </p:cNvPr>
          <p:cNvSpPr/>
          <p:nvPr/>
        </p:nvSpPr>
        <p:spPr>
          <a:xfrm>
            <a:off x="7999933" y="5435073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56579505-F7E7-6FE9-9B59-53E757344A26}"/>
              </a:ext>
            </a:extLst>
          </p:cNvPr>
          <p:cNvSpPr/>
          <p:nvPr/>
        </p:nvSpPr>
        <p:spPr>
          <a:xfrm>
            <a:off x="8507020" y="54350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1BF5C997-388A-FF93-ACAD-EC6417728113}"/>
              </a:ext>
            </a:extLst>
          </p:cNvPr>
          <p:cNvSpPr/>
          <p:nvPr/>
        </p:nvSpPr>
        <p:spPr>
          <a:xfrm>
            <a:off x="9070131" y="543507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E45D1975-483A-66FA-AA1D-B70AA7BBDBC2}"/>
              </a:ext>
            </a:extLst>
          </p:cNvPr>
          <p:cNvSpPr/>
          <p:nvPr/>
        </p:nvSpPr>
        <p:spPr>
          <a:xfrm>
            <a:off x="9633241" y="5435073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1F489F7-274A-4C9D-1921-2A577178784A}"/>
              </a:ext>
            </a:extLst>
          </p:cNvPr>
          <p:cNvSpPr/>
          <p:nvPr/>
        </p:nvSpPr>
        <p:spPr>
          <a:xfrm>
            <a:off x="10192838" y="5437669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3C2CAFC0-8C71-70F6-2E8D-994B4DE88E06}"/>
              </a:ext>
            </a:extLst>
          </p:cNvPr>
          <p:cNvSpPr/>
          <p:nvPr/>
        </p:nvSpPr>
        <p:spPr>
          <a:xfrm>
            <a:off x="4121210" y="54350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A09A420E-7CD5-A675-DCB0-0B8D6EA10303}"/>
              </a:ext>
            </a:extLst>
          </p:cNvPr>
          <p:cNvCxnSpPr>
            <a:cxnSpLocks/>
          </p:cNvCxnSpPr>
          <p:nvPr/>
        </p:nvCxnSpPr>
        <p:spPr>
          <a:xfrm>
            <a:off x="3385522" y="5435072"/>
            <a:ext cx="73568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4AF00D8-B2C3-1A67-19CC-74AFE9924E59}"/>
              </a:ext>
            </a:extLst>
          </p:cNvPr>
          <p:cNvCxnSpPr>
            <a:cxnSpLocks/>
          </p:cNvCxnSpPr>
          <p:nvPr/>
        </p:nvCxnSpPr>
        <p:spPr>
          <a:xfrm>
            <a:off x="4121210" y="5435072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D309FCF-7B58-3B77-05AA-24CDC581D58F}"/>
              </a:ext>
            </a:extLst>
          </p:cNvPr>
          <p:cNvCxnSpPr>
            <a:cxnSpLocks/>
          </p:cNvCxnSpPr>
          <p:nvPr/>
        </p:nvCxnSpPr>
        <p:spPr>
          <a:xfrm>
            <a:off x="4121210" y="6010201"/>
            <a:ext cx="328881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808A84AD-9D97-658C-25B5-F20C350F34A3}"/>
              </a:ext>
            </a:extLst>
          </p:cNvPr>
          <p:cNvCxnSpPr>
            <a:cxnSpLocks/>
          </p:cNvCxnSpPr>
          <p:nvPr/>
        </p:nvCxnSpPr>
        <p:spPr>
          <a:xfrm>
            <a:off x="7410023" y="5435072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1B80D379-3A7B-7970-7791-8B9EDAAECC0D}"/>
              </a:ext>
            </a:extLst>
          </p:cNvPr>
          <p:cNvCxnSpPr>
            <a:cxnSpLocks/>
          </p:cNvCxnSpPr>
          <p:nvPr/>
        </p:nvCxnSpPr>
        <p:spPr>
          <a:xfrm>
            <a:off x="7999933" y="5435072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9C3FCF37-7D7B-262D-D054-7EDFF3DE6A9E}"/>
              </a:ext>
            </a:extLst>
          </p:cNvPr>
          <p:cNvCxnSpPr>
            <a:cxnSpLocks/>
          </p:cNvCxnSpPr>
          <p:nvPr/>
        </p:nvCxnSpPr>
        <p:spPr>
          <a:xfrm>
            <a:off x="9046710" y="5435072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0F58A2FA-A619-29D0-87B4-E0F83A7B448D}"/>
              </a:ext>
            </a:extLst>
          </p:cNvPr>
          <p:cNvCxnSpPr>
            <a:cxnSpLocks/>
          </p:cNvCxnSpPr>
          <p:nvPr/>
        </p:nvCxnSpPr>
        <p:spPr>
          <a:xfrm>
            <a:off x="10172931" y="5435072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BD84542C-972E-10B4-899C-E667A0C2B3D6}"/>
              </a:ext>
            </a:extLst>
          </p:cNvPr>
          <p:cNvCxnSpPr/>
          <p:nvPr/>
        </p:nvCxnSpPr>
        <p:spPr>
          <a:xfrm>
            <a:off x="7443851" y="5444141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25D8A8B4-42BE-13B5-EA68-2C96B87D5FCC}"/>
              </a:ext>
            </a:extLst>
          </p:cNvPr>
          <p:cNvCxnSpPr>
            <a:cxnSpLocks/>
          </p:cNvCxnSpPr>
          <p:nvPr/>
        </p:nvCxnSpPr>
        <p:spPr>
          <a:xfrm>
            <a:off x="10199867" y="6009370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2D10D579-A5A7-8F7E-9DB4-4A6B72858111}"/>
              </a:ext>
            </a:extLst>
          </p:cNvPr>
          <p:cNvCxnSpPr>
            <a:cxnSpLocks/>
          </p:cNvCxnSpPr>
          <p:nvPr/>
        </p:nvCxnSpPr>
        <p:spPr>
          <a:xfrm>
            <a:off x="7988913" y="6016823"/>
            <a:ext cx="1087241" cy="54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57E7BA4B-F801-D033-A440-E7C75A53F31E}"/>
              </a:ext>
            </a:extLst>
          </p:cNvPr>
          <p:cNvCxnSpPr>
            <a:cxnSpLocks/>
          </p:cNvCxnSpPr>
          <p:nvPr/>
        </p:nvCxnSpPr>
        <p:spPr>
          <a:xfrm>
            <a:off x="9033596" y="5441545"/>
            <a:ext cx="115321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A07A105-9941-7263-0178-F8E616EB14C1}"/>
              </a:ext>
            </a:extLst>
          </p:cNvPr>
          <p:cNvSpPr/>
          <p:nvPr/>
        </p:nvSpPr>
        <p:spPr>
          <a:xfrm>
            <a:off x="8494699" y="1762126"/>
            <a:ext cx="2452699" cy="44094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FA4B431D-FC5D-B4EA-70B0-771BFED44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60875" y="2433977"/>
            <a:ext cx="460043" cy="460043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E55ABFE0-D251-FD31-A569-37311DC8E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1909" y="3614954"/>
            <a:ext cx="460043" cy="46004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34C4A20-AB7D-AE67-3E9A-F1678656EC5D}"/>
              </a:ext>
            </a:extLst>
          </p:cNvPr>
          <p:cNvSpPr/>
          <p:nvPr/>
        </p:nvSpPr>
        <p:spPr>
          <a:xfrm>
            <a:off x="5803513" y="4100397"/>
            <a:ext cx="5296286" cy="805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 descr="Checkmark with solid fill">
            <a:extLst>
              <a:ext uri="{FF2B5EF4-FFF2-40B4-BE49-F238E27FC236}">
                <a16:creationId xmlns:a16="http://schemas.microsoft.com/office/drawing/2014/main" id="{AAC9C60C-41B8-2DC2-8021-F9A0E7BE8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1752" y="2437460"/>
            <a:ext cx="460043" cy="460043"/>
          </a:xfrm>
          <a:prstGeom prst="rect">
            <a:avLst/>
          </a:prstGeom>
        </p:spPr>
      </p:pic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153EF3BB-BF9E-502C-397E-E23D0D55A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2786" y="3618437"/>
            <a:ext cx="460043" cy="460043"/>
          </a:xfrm>
          <a:prstGeom prst="rect">
            <a:avLst/>
          </a:prstGeom>
        </p:spPr>
      </p:pic>
      <p:pic>
        <p:nvPicPr>
          <p:cNvPr id="24" name="Graphic 23" descr="Checkmark with solid fill">
            <a:extLst>
              <a:ext uri="{FF2B5EF4-FFF2-40B4-BE49-F238E27FC236}">
                <a16:creationId xmlns:a16="http://schemas.microsoft.com/office/drawing/2014/main" id="{EBC684A0-F6CC-A3FA-455C-7D4AB3C57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9714" y="2461275"/>
            <a:ext cx="460043" cy="460043"/>
          </a:xfrm>
          <a:prstGeom prst="rect">
            <a:avLst/>
          </a:prstGeom>
        </p:spPr>
      </p:pic>
      <p:pic>
        <p:nvPicPr>
          <p:cNvPr id="48" name="Graphic 47" descr="Checkmark with solid fill">
            <a:extLst>
              <a:ext uri="{FF2B5EF4-FFF2-40B4-BE49-F238E27FC236}">
                <a16:creationId xmlns:a16="http://schemas.microsoft.com/office/drawing/2014/main" id="{CD8A5487-F71B-5083-248D-713DCEA7A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0748" y="3642252"/>
            <a:ext cx="460043" cy="460043"/>
          </a:xfrm>
          <a:prstGeom prst="rect">
            <a:avLst/>
          </a:prstGeom>
        </p:spPr>
      </p:pic>
      <p:pic>
        <p:nvPicPr>
          <p:cNvPr id="49" name="Graphic 48" descr="Checkmark with solid fill">
            <a:extLst>
              <a:ext uri="{FF2B5EF4-FFF2-40B4-BE49-F238E27FC236}">
                <a16:creationId xmlns:a16="http://schemas.microsoft.com/office/drawing/2014/main" id="{CC628066-8FCD-9B97-8940-C5CE433BA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85928" y="2451099"/>
            <a:ext cx="460043" cy="460043"/>
          </a:xfrm>
          <a:prstGeom prst="rect">
            <a:avLst/>
          </a:prstGeom>
        </p:spPr>
      </p:pic>
      <p:pic>
        <p:nvPicPr>
          <p:cNvPr id="50" name="Graphic 49" descr="Checkmark with solid fill">
            <a:extLst>
              <a:ext uri="{FF2B5EF4-FFF2-40B4-BE49-F238E27FC236}">
                <a16:creationId xmlns:a16="http://schemas.microsoft.com/office/drawing/2014/main" id="{3875DCD9-A83B-38B0-4D9B-4678B6CCD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6962" y="3632076"/>
            <a:ext cx="460043" cy="460043"/>
          </a:xfrm>
          <a:prstGeom prst="rect">
            <a:avLst/>
          </a:prstGeom>
        </p:spPr>
      </p:pic>
      <p:pic>
        <p:nvPicPr>
          <p:cNvPr id="71" name="Graphic 70" descr="Checkmark with solid fill">
            <a:extLst>
              <a:ext uri="{FF2B5EF4-FFF2-40B4-BE49-F238E27FC236}">
                <a16:creationId xmlns:a16="http://schemas.microsoft.com/office/drawing/2014/main" id="{5ADD9A2F-7893-180E-67B9-3CD752646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13279" y="3682122"/>
            <a:ext cx="460043" cy="460043"/>
          </a:xfrm>
          <a:prstGeom prst="rect">
            <a:avLst/>
          </a:prstGeom>
        </p:spPr>
      </p:pic>
      <p:pic>
        <p:nvPicPr>
          <p:cNvPr id="72" name="Graphic 71" descr="Close with solid fill">
            <a:extLst>
              <a:ext uri="{FF2B5EF4-FFF2-40B4-BE49-F238E27FC236}">
                <a16:creationId xmlns:a16="http://schemas.microsoft.com/office/drawing/2014/main" id="{E6C9FF64-FD4A-B373-2EF2-710AE9E43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46006" y="2477936"/>
            <a:ext cx="455724" cy="455724"/>
          </a:xfrm>
          <a:prstGeom prst="rect">
            <a:avLst/>
          </a:prstGeom>
        </p:spPr>
      </p:pic>
      <p:sp>
        <p:nvSpPr>
          <p:cNvPr id="73" name="Star: 16 Points 72">
            <a:extLst>
              <a:ext uri="{FF2B5EF4-FFF2-40B4-BE49-F238E27FC236}">
                <a16:creationId xmlns:a16="http://schemas.microsoft.com/office/drawing/2014/main" id="{3A76C7A8-9808-3207-E1FE-F8069C9978D7}"/>
              </a:ext>
            </a:extLst>
          </p:cNvPr>
          <p:cNvSpPr/>
          <p:nvPr/>
        </p:nvSpPr>
        <p:spPr>
          <a:xfrm>
            <a:off x="8500233" y="3350878"/>
            <a:ext cx="3568223" cy="1971516"/>
          </a:xfrm>
          <a:prstGeom prst="star16">
            <a:avLst>
              <a:gd name="adj" fmla="val 409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Node B has lost arbitration!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F8E474E-0EB4-3561-1B4B-FD905572AB8D}"/>
              </a:ext>
            </a:extLst>
          </p:cNvPr>
          <p:cNvCxnSpPr>
            <a:cxnSpLocks/>
            <a:stCxn id="73" idx="13"/>
            <a:endCxn id="75" idx="6"/>
          </p:cNvCxnSpPr>
          <p:nvPr/>
        </p:nvCxnSpPr>
        <p:spPr>
          <a:xfrm flipH="1" flipV="1">
            <a:off x="8522889" y="2153290"/>
            <a:ext cx="1078712" cy="1272624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2029E8E9-ECA2-FC7D-748F-ABEFF2EA166E}"/>
              </a:ext>
            </a:extLst>
          </p:cNvPr>
          <p:cNvSpPr/>
          <p:nvPr/>
        </p:nvSpPr>
        <p:spPr>
          <a:xfrm>
            <a:off x="8054129" y="1868975"/>
            <a:ext cx="468760" cy="5686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A0EDF959-132B-939E-FB54-FC9D05E593E3}"/>
              </a:ext>
            </a:extLst>
          </p:cNvPr>
          <p:cNvSpPr/>
          <p:nvPr/>
        </p:nvSpPr>
        <p:spPr>
          <a:xfrm>
            <a:off x="8026731" y="5424719"/>
            <a:ext cx="468760" cy="5686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18D78BC-5627-3170-F5C8-8DEE9F500F4D}"/>
              </a:ext>
            </a:extLst>
          </p:cNvPr>
          <p:cNvCxnSpPr>
            <a:cxnSpLocks/>
            <a:stCxn id="73" idx="7"/>
          </p:cNvCxnSpPr>
          <p:nvPr/>
        </p:nvCxnSpPr>
        <p:spPr>
          <a:xfrm flipH="1">
            <a:off x="8535880" y="5247358"/>
            <a:ext cx="1065721" cy="49338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Date Placeholder 77">
            <a:extLst>
              <a:ext uri="{FF2B5EF4-FFF2-40B4-BE49-F238E27FC236}">
                <a16:creationId xmlns:a16="http://schemas.microsoft.com/office/drawing/2014/main" id="{36A6DD6A-FC6B-676B-ADF5-65750757B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79" name="Footer Placeholder 78">
            <a:extLst>
              <a:ext uri="{FF2B5EF4-FFF2-40B4-BE49-F238E27FC236}">
                <a16:creationId xmlns:a16="http://schemas.microsoft.com/office/drawing/2014/main" id="{5D42D38E-F623-82D7-8EB7-AB533FC74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80" name="Slide Number Placeholder 79">
            <a:extLst>
              <a:ext uri="{FF2B5EF4-FFF2-40B4-BE49-F238E27FC236}">
                <a16:creationId xmlns:a16="http://schemas.microsoft.com/office/drawing/2014/main" id="{1120D264-25B1-ADAD-1028-D36603474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495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581D-EF13-5C98-D8A6-41E319D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arbitration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54AA-FACD-8398-D0B3-E91C8BBBC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859819"/>
            <a:ext cx="11649075" cy="5398105"/>
          </a:xfrm>
        </p:spPr>
        <p:txBody>
          <a:bodyPr>
            <a:normAutofit/>
          </a:bodyPr>
          <a:lstStyle/>
          <a:p>
            <a:r>
              <a:rPr lang="en-US" b="1" dirty="0"/>
              <a:t>Arbitration Example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36E847-F2F4-7C5E-CC5E-F831DB41C4C6}"/>
              </a:ext>
            </a:extLst>
          </p:cNvPr>
          <p:cNvSpPr/>
          <p:nvPr/>
        </p:nvSpPr>
        <p:spPr>
          <a:xfrm>
            <a:off x="4695370" y="185057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DACCD4-A001-FEE3-DC3D-0C1F5D0A6F24}"/>
              </a:ext>
            </a:extLst>
          </p:cNvPr>
          <p:cNvSpPr/>
          <p:nvPr/>
        </p:nvSpPr>
        <p:spPr>
          <a:xfrm>
            <a:off x="5258481" y="185057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595B80-965E-F9CC-C8D8-3AA5E326A70C}"/>
              </a:ext>
            </a:extLst>
          </p:cNvPr>
          <p:cNvSpPr/>
          <p:nvPr/>
        </p:nvSpPr>
        <p:spPr>
          <a:xfrm>
            <a:off x="5821591" y="1850573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EF7146-5ED9-0C69-498E-817926D2AC1C}"/>
              </a:ext>
            </a:extLst>
          </p:cNvPr>
          <p:cNvSpPr/>
          <p:nvPr/>
        </p:nvSpPr>
        <p:spPr>
          <a:xfrm>
            <a:off x="6328679" y="18505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53BF2B-F767-FF8C-2BD2-A5697FE2ABA6}"/>
              </a:ext>
            </a:extLst>
          </p:cNvPr>
          <p:cNvSpPr/>
          <p:nvPr/>
        </p:nvSpPr>
        <p:spPr>
          <a:xfrm>
            <a:off x="6891789" y="18505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7A76A1-6044-E6B7-3C13-D8FFFBE8752A}"/>
              </a:ext>
            </a:extLst>
          </p:cNvPr>
          <p:cNvSpPr/>
          <p:nvPr/>
        </p:nvSpPr>
        <p:spPr>
          <a:xfrm>
            <a:off x="7454900" y="185057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5FBA83-7391-3CBC-94D1-3D49002A54E6}"/>
              </a:ext>
            </a:extLst>
          </p:cNvPr>
          <p:cNvSpPr/>
          <p:nvPr/>
        </p:nvSpPr>
        <p:spPr>
          <a:xfrm>
            <a:off x="8018011" y="1850570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A48140-02A5-6023-9207-DAFD3E9F3550}"/>
              </a:ext>
            </a:extLst>
          </p:cNvPr>
          <p:cNvSpPr/>
          <p:nvPr/>
        </p:nvSpPr>
        <p:spPr>
          <a:xfrm>
            <a:off x="8525098" y="1850569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32AAB3-708E-2786-E23A-969630118102}"/>
              </a:ext>
            </a:extLst>
          </p:cNvPr>
          <p:cNvSpPr/>
          <p:nvPr/>
        </p:nvSpPr>
        <p:spPr>
          <a:xfrm>
            <a:off x="9088209" y="185057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EE9A0F-628C-ACDB-DE03-D980618A19EC}"/>
              </a:ext>
            </a:extLst>
          </p:cNvPr>
          <p:cNvSpPr/>
          <p:nvPr/>
        </p:nvSpPr>
        <p:spPr>
          <a:xfrm>
            <a:off x="9651319" y="1850570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0C3070-22D1-1F68-687D-FEAD888423E0}"/>
              </a:ext>
            </a:extLst>
          </p:cNvPr>
          <p:cNvSpPr/>
          <p:nvPr/>
        </p:nvSpPr>
        <p:spPr>
          <a:xfrm>
            <a:off x="10210916" y="1853166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276B94-2031-B27A-23DC-FFDD9C2589EF}"/>
              </a:ext>
            </a:extLst>
          </p:cNvPr>
          <p:cNvSpPr/>
          <p:nvPr/>
        </p:nvSpPr>
        <p:spPr>
          <a:xfrm>
            <a:off x="4139288" y="1850569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7F1EE4-62F7-6E54-CAA4-8A3BF03408D8}"/>
              </a:ext>
            </a:extLst>
          </p:cNvPr>
          <p:cNvCxnSpPr/>
          <p:nvPr/>
        </p:nvCxnSpPr>
        <p:spPr>
          <a:xfrm>
            <a:off x="3403600" y="1850569"/>
            <a:ext cx="73568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71572A-1280-0F5A-39B8-D306E7D51B33}"/>
              </a:ext>
            </a:extLst>
          </p:cNvPr>
          <p:cNvCxnSpPr/>
          <p:nvPr/>
        </p:nvCxnSpPr>
        <p:spPr>
          <a:xfrm>
            <a:off x="4139288" y="1850569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A217437-22CC-8300-45C8-45C8254B4F9F}"/>
              </a:ext>
            </a:extLst>
          </p:cNvPr>
          <p:cNvCxnSpPr>
            <a:cxnSpLocks/>
          </p:cNvCxnSpPr>
          <p:nvPr/>
        </p:nvCxnSpPr>
        <p:spPr>
          <a:xfrm>
            <a:off x="4139288" y="2425698"/>
            <a:ext cx="331561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BCD9B95-87BF-5F88-EF06-346D8450048E}"/>
              </a:ext>
            </a:extLst>
          </p:cNvPr>
          <p:cNvSpPr txBox="1"/>
          <p:nvPr/>
        </p:nvSpPr>
        <p:spPr>
          <a:xfrm>
            <a:off x="4153851" y="1378339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SOF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83E035-30B1-4B17-B731-9BBAA1100561}"/>
              </a:ext>
            </a:extLst>
          </p:cNvPr>
          <p:cNvSpPr txBox="1"/>
          <p:nvPr/>
        </p:nvSpPr>
        <p:spPr>
          <a:xfrm>
            <a:off x="6610234" y="1075806"/>
            <a:ext cx="2120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Identifier (11-bits)</a:t>
            </a: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856361C0-6BDD-2FFD-6772-1313ED01F606}"/>
              </a:ext>
            </a:extLst>
          </p:cNvPr>
          <p:cNvSpPr/>
          <p:nvPr/>
        </p:nvSpPr>
        <p:spPr>
          <a:xfrm rot="5400000">
            <a:off x="7573630" y="-1411647"/>
            <a:ext cx="317500" cy="6047138"/>
          </a:xfrm>
          <a:prstGeom prst="leftBrace">
            <a:avLst>
              <a:gd name="adj1" fmla="val 24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B7CEEA-7A6B-F659-DDCF-B3E519BA62A0}"/>
              </a:ext>
            </a:extLst>
          </p:cNvPr>
          <p:cNvSpPr txBox="1"/>
          <p:nvPr/>
        </p:nvSpPr>
        <p:spPr>
          <a:xfrm>
            <a:off x="409368" y="1770672"/>
            <a:ext cx="13885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Node B</a:t>
            </a:r>
          </a:p>
          <a:p>
            <a:pPr algn="ctr"/>
            <a:r>
              <a:rPr lang="en-US" sz="2400" dirty="0"/>
              <a:t>Msg </a:t>
            </a:r>
            <a:r>
              <a:rPr lang="en-US" sz="2400" b="1" dirty="0"/>
              <a:t>0x35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0B05042-304F-F203-E26A-BB3B728E0A63}"/>
              </a:ext>
            </a:extLst>
          </p:cNvPr>
          <p:cNvSpPr/>
          <p:nvPr/>
        </p:nvSpPr>
        <p:spPr>
          <a:xfrm>
            <a:off x="2184400" y="1993900"/>
            <a:ext cx="1041400" cy="4317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4A3729-665A-E552-C40A-C0E4A9BD0F2A}"/>
              </a:ext>
            </a:extLst>
          </p:cNvPr>
          <p:cNvSpPr/>
          <p:nvPr/>
        </p:nvSpPr>
        <p:spPr>
          <a:xfrm>
            <a:off x="4711762" y="3021777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32DA9E1-1245-F1F7-6BBF-346E807E20E6}"/>
              </a:ext>
            </a:extLst>
          </p:cNvPr>
          <p:cNvSpPr/>
          <p:nvPr/>
        </p:nvSpPr>
        <p:spPr>
          <a:xfrm>
            <a:off x="5274873" y="3021776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7BAB36-5864-F97C-F8CD-952531A8E618}"/>
              </a:ext>
            </a:extLst>
          </p:cNvPr>
          <p:cNvSpPr/>
          <p:nvPr/>
        </p:nvSpPr>
        <p:spPr>
          <a:xfrm>
            <a:off x="5837983" y="302177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ED9AF9F-01E2-2CFE-B103-158ED138949D}"/>
              </a:ext>
            </a:extLst>
          </p:cNvPr>
          <p:cNvSpPr/>
          <p:nvPr/>
        </p:nvSpPr>
        <p:spPr>
          <a:xfrm>
            <a:off x="6345071" y="302177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CC8155-C87A-8075-964D-9ADBF29589B7}"/>
              </a:ext>
            </a:extLst>
          </p:cNvPr>
          <p:cNvSpPr/>
          <p:nvPr/>
        </p:nvSpPr>
        <p:spPr>
          <a:xfrm>
            <a:off x="6908181" y="302177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E64AF68-69FA-7985-8C59-A57023BEF1EB}"/>
              </a:ext>
            </a:extLst>
          </p:cNvPr>
          <p:cNvSpPr/>
          <p:nvPr/>
        </p:nvSpPr>
        <p:spPr>
          <a:xfrm>
            <a:off x="7471292" y="3021773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459A7D8-722B-D082-C29C-12D8EAEA22D2}"/>
              </a:ext>
            </a:extLst>
          </p:cNvPr>
          <p:cNvSpPr/>
          <p:nvPr/>
        </p:nvSpPr>
        <p:spPr>
          <a:xfrm>
            <a:off x="8034403" y="30217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2A45AB7-F7E9-5DB6-1E1B-54A232CF05F5}"/>
              </a:ext>
            </a:extLst>
          </p:cNvPr>
          <p:cNvSpPr/>
          <p:nvPr/>
        </p:nvSpPr>
        <p:spPr>
          <a:xfrm>
            <a:off x="8541490" y="302177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9617E57-EB50-F7E6-885A-BA2AA853CD2F}"/>
              </a:ext>
            </a:extLst>
          </p:cNvPr>
          <p:cNvSpPr/>
          <p:nvPr/>
        </p:nvSpPr>
        <p:spPr>
          <a:xfrm>
            <a:off x="9104601" y="3021773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23BE24C-D3FF-B049-4976-B9CAC11F8795}"/>
              </a:ext>
            </a:extLst>
          </p:cNvPr>
          <p:cNvSpPr/>
          <p:nvPr/>
        </p:nvSpPr>
        <p:spPr>
          <a:xfrm>
            <a:off x="9667711" y="30217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478D771-1D9E-F1FB-180F-459550D91BAB}"/>
              </a:ext>
            </a:extLst>
          </p:cNvPr>
          <p:cNvSpPr/>
          <p:nvPr/>
        </p:nvSpPr>
        <p:spPr>
          <a:xfrm>
            <a:off x="10227308" y="3024368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AD7A6C2-2F32-D41E-2836-6C399D19CE4A}"/>
              </a:ext>
            </a:extLst>
          </p:cNvPr>
          <p:cNvSpPr/>
          <p:nvPr/>
        </p:nvSpPr>
        <p:spPr>
          <a:xfrm>
            <a:off x="4155680" y="302177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D4E3BE6-2247-9FC2-CD7C-4FED3168E1E5}"/>
              </a:ext>
            </a:extLst>
          </p:cNvPr>
          <p:cNvCxnSpPr>
            <a:cxnSpLocks/>
          </p:cNvCxnSpPr>
          <p:nvPr/>
        </p:nvCxnSpPr>
        <p:spPr>
          <a:xfrm>
            <a:off x="3419992" y="3021771"/>
            <a:ext cx="73568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A13D460-617C-92A5-FCB7-0AC16C65DB63}"/>
              </a:ext>
            </a:extLst>
          </p:cNvPr>
          <p:cNvCxnSpPr>
            <a:cxnSpLocks/>
          </p:cNvCxnSpPr>
          <p:nvPr/>
        </p:nvCxnSpPr>
        <p:spPr>
          <a:xfrm>
            <a:off x="4155680" y="3021771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7606BE2-5DF3-F0A9-DD9D-C709B485C5CB}"/>
              </a:ext>
            </a:extLst>
          </p:cNvPr>
          <p:cNvCxnSpPr>
            <a:cxnSpLocks/>
          </p:cNvCxnSpPr>
          <p:nvPr/>
        </p:nvCxnSpPr>
        <p:spPr>
          <a:xfrm>
            <a:off x="4155680" y="3596900"/>
            <a:ext cx="328881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9AA2751-E95B-4CC0-2CD0-74A3F0B2DB39}"/>
              </a:ext>
            </a:extLst>
          </p:cNvPr>
          <p:cNvSpPr txBox="1"/>
          <p:nvPr/>
        </p:nvSpPr>
        <p:spPr>
          <a:xfrm>
            <a:off x="342404" y="2941874"/>
            <a:ext cx="1555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Node C</a:t>
            </a:r>
          </a:p>
          <a:p>
            <a:pPr algn="ctr"/>
            <a:r>
              <a:rPr lang="en-US" sz="2400" dirty="0"/>
              <a:t>Msg </a:t>
            </a:r>
            <a:r>
              <a:rPr lang="en-US" sz="2400" b="1" dirty="0"/>
              <a:t>0x26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26B1BA9A-88A6-39EB-980A-FF6CA8401173}"/>
              </a:ext>
            </a:extLst>
          </p:cNvPr>
          <p:cNvSpPr/>
          <p:nvPr/>
        </p:nvSpPr>
        <p:spPr>
          <a:xfrm>
            <a:off x="2200792" y="3165102"/>
            <a:ext cx="1041400" cy="4317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ACC3102-F25C-86A4-C747-9B7060F4C2B8}"/>
              </a:ext>
            </a:extLst>
          </p:cNvPr>
          <p:cNvSpPr/>
          <p:nvPr/>
        </p:nvSpPr>
        <p:spPr>
          <a:xfrm>
            <a:off x="4695370" y="4154870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972E7D9-4E55-B800-B078-44E656A50E38}"/>
              </a:ext>
            </a:extLst>
          </p:cNvPr>
          <p:cNvSpPr/>
          <p:nvPr/>
        </p:nvSpPr>
        <p:spPr>
          <a:xfrm>
            <a:off x="5258481" y="4154869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988F203-5898-4CDB-5CBC-31B22EAE6A45}"/>
              </a:ext>
            </a:extLst>
          </p:cNvPr>
          <p:cNvSpPr/>
          <p:nvPr/>
        </p:nvSpPr>
        <p:spPr>
          <a:xfrm>
            <a:off x="5821591" y="4154868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FAA8F60-333A-A9EA-2438-F10D1689431F}"/>
              </a:ext>
            </a:extLst>
          </p:cNvPr>
          <p:cNvSpPr/>
          <p:nvPr/>
        </p:nvSpPr>
        <p:spPr>
          <a:xfrm>
            <a:off x="6328679" y="4154867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024EE1-47E1-14B7-A075-82F2A9D893FD}"/>
              </a:ext>
            </a:extLst>
          </p:cNvPr>
          <p:cNvSpPr/>
          <p:nvPr/>
        </p:nvSpPr>
        <p:spPr>
          <a:xfrm>
            <a:off x="6891789" y="4154867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D98C5AB-CB20-7008-3545-F1C2CD3A0E0B}"/>
              </a:ext>
            </a:extLst>
          </p:cNvPr>
          <p:cNvSpPr/>
          <p:nvPr/>
        </p:nvSpPr>
        <p:spPr>
          <a:xfrm>
            <a:off x="7454900" y="4154866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6D9C4DD-DB5F-1893-15ED-D8E18E1732B7}"/>
              </a:ext>
            </a:extLst>
          </p:cNvPr>
          <p:cNvSpPr/>
          <p:nvPr/>
        </p:nvSpPr>
        <p:spPr>
          <a:xfrm>
            <a:off x="8018011" y="415486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E193FBE-B4E7-2E70-A1BE-A38A6A7C361A}"/>
              </a:ext>
            </a:extLst>
          </p:cNvPr>
          <p:cNvSpPr/>
          <p:nvPr/>
        </p:nvSpPr>
        <p:spPr>
          <a:xfrm>
            <a:off x="8525098" y="415486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6060264-E883-6962-4DA9-A8568F396AE8}"/>
              </a:ext>
            </a:extLst>
          </p:cNvPr>
          <p:cNvSpPr/>
          <p:nvPr/>
        </p:nvSpPr>
        <p:spPr>
          <a:xfrm>
            <a:off x="9088209" y="4154866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CE06457-FC2E-9AE1-53C0-39793E25B2B7}"/>
              </a:ext>
            </a:extLst>
          </p:cNvPr>
          <p:cNvSpPr/>
          <p:nvPr/>
        </p:nvSpPr>
        <p:spPr>
          <a:xfrm>
            <a:off x="9651319" y="415486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3FD3A29-8C2D-9C82-C120-1A30EEA2FA53}"/>
              </a:ext>
            </a:extLst>
          </p:cNvPr>
          <p:cNvSpPr/>
          <p:nvPr/>
        </p:nvSpPr>
        <p:spPr>
          <a:xfrm>
            <a:off x="10210916" y="415746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FA2DA3B-0E34-61D1-A324-E73126636D80}"/>
              </a:ext>
            </a:extLst>
          </p:cNvPr>
          <p:cNvSpPr/>
          <p:nvPr/>
        </p:nvSpPr>
        <p:spPr>
          <a:xfrm>
            <a:off x="4139288" y="415486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A5C74DC-92B1-2CD2-85C6-0FEDB227E2D9}"/>
              </a:ext>
            </a:extLst>
          </p:cNvPr>
          <p:cNvCxnSpPr>
            <a:cxnSpLocks/>
          </p:cNvCxnSpPr>
          <p:nvPr/>
        </p:nvCxnSpPr>
        <p:spPr>
          <a:xfrm>
            <a:off x="3403600" y="4154864"/>
            <a:ext cx="73568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439175D-FBAB-791E-41E8-4F103BEDA149}"/>
              </a:ext>
            </a:extLst>
          </p:cNvPr>
          <p:cNvCxnSpPr>
            <a:cxnSpLocks/>
          </p:cNvCxnSpPr>
          <p:nvPr/>
        </p:nvCxnSpPr>
        <p:spPr>
          <a:xfrm>
            <a:off x="4139288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ECA8EDA-C41A-A5FD-BCDF-9B1B39BB8329}"/>
              </a:ext>
            </a:extLst>
          </p:cNvPr>
          <p:cNvCxnSpPr>
            <a:cxnSpLocks/>
          </p:cNvCxnSpPr>
          <p:nvPr/>
        </p:nvCxnSpPr>
        <p:spPr>
          <a:xfrm>
            <a:off x="4139288" y="4729993"/>
            <a:ext cx="113558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FDBF7699-76F9-61C4-429D-D1B2E162402B}"/>
              </a:ext>
            </a:extLst>
          </p:cNvPr>
          <p:cNvSpPr txBox="1"/>
          <p:nvPr/>
        </p:nvSpPr>
        <p:spPr>
          <a:xfrm>
            <a:off x="326012" y="4074967"/>
            <a:ext cx="1555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Node D</a:t>
            </a:r>
          </a:p>
          <a:p>
            <a:pPr algn="ctr"/>
            <a:r>
              <a:rPr lang="en-US" sz="2400" dirty="0"/>
              <a:t>Msg </a:t>
            </a:r>
            <a:r>
              <a:rPr lang="en-US" sz="2400" b="1" dirty="0"/>
              <a:t>0x343</a:t>
            </a: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A6DF2733-BABC-7592-5C8D-5997D643E8B8}"/>
              </a:ext>
            </a:extLst>
          </p:cNvPr>
          <p:cNvSpPr/>
          <p:nvPr/>
        </p:nvSpPr>
        <p:spPr>
          <a:xfrm>
            <a:off x="2184400" y="4298195"/>
            <a:ext cx="1041400" cy="4317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0B6F378-3F5A-A4F6-C70C-948D15EE3A25}"/>
              </a:ext>
            </a:extLst>
          </p:cNvPr>
          <p:cNvSpPr txBox="1"/>
          <p:nvPr/>
        </p:nvSpPr>
        <p:spPr>
          <a:xfrm>
            <a:off x="342404" y="5340558"/>
            <a:ext cx="1555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Actual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Bus Level</a:t>
            </a:r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EEF20F0C-80CF-5EF4-15C2-F949040E90F2}"/>
              </a:ext>
            </a:extLst>
          </p:cNvPr>
          <p:cNvSpPr/>
          <p:nvPr/>
        </p:nvSpPr>
        <p:spPr>
          <a:xfrm>
            <a:off x="2200792" y="5563786"/>
            <a:ext cx="1041400" cy="43179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837468B-9201-C631-9CE1-468096C97BEC}"/>
              </a:ext>
            </a:extLst>
          </p:cNvPr>
          <p:cNvCxnSpPr/>
          <p:nvPr/>
        </p:nvCxnSpPr>
        <p:spPr>
          <a:xfrm>
            <a:off x="8525098" y="2422067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2DA7135-75F2-5FA2-0B56-F2548FC01774}"/>
              </a:ext>
            </a:extLst>
          </p:cNvPr>
          <p:cNvCxnSpPr/>
          <p:nvPr/>
        </p:nvCxnSpPr>
        <p:spPr>
          <a:xfrm>
            <a:off x="9651319" y="2422067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18E7688-5F30-850F-39BF-B15F76A8FA8C}"/>
              </a:ext>
            </a:extLst>
          </p:cNvPr>
          <p:cNvCxnSpPr>
            <a:cxnSpLocks/>
          </p:cNvCxnSpPr>
          <p:nvPr/>
        </p:nvCxnSpPr>
        <p:spPr>
          <a:xfrm>
            <a:off x="7446704" y="1850569"/>
            <a:ext cx="1094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6747FEB-515E-892B-1586-044DAFBC0DA3}"/>
              </a:ext>
            </a:extLst>
          </p:cNvPr>
          <p:cNvCxnSpPr/>
          <p:nvPr/>
        </p:nvCxnSpPr>
        <p:spPr>
          <a:xfrm>
            <a:off x="9081180" y="1850569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BFAF5FF-97C0-F588-0DEC-B7D014CF1536}"/>
              </a:ext>
            </a:extLst>
          </p:cNvPr>
          <p:cNvCxnSpPr/>
          <p:nvPr/>
        </p:nvCxnSpPr>
        <p:spPr>
          <a:xfrm>
            <a:off x="10214430" y="1859638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B4EDE84F-A563-DE1D-118B-0AEC52708731}"/>
              </a:ext>
            </a:extLst>
          </p:cNvPr>
          <p:cNvCxnSpPr>
            <a:cxnSpLocks/>
          </p:cNvCxnSpPr>
          <p:nvPr/>
        </p:nvCxnSpPr>
        <p:spPr>
          <a:xfrm>
            <a:off x="7471292" y="18469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1830516-A11A-6A62-A783-AD539F8F5475}"/>
              </a:ext>
            </a:extLst>
          </p:cNvPr>
          <p:cNvCxnSpPr>
            <a:cxnSpLocks/>
          </p:cNvCxnSpPr>
          <p:nvPr/>
        </p:nvCxnSpPr>
        <p:spPr>
          <a:xfrm>
            <a:off x="8522887" y="18469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F33612C0-42B5-7E69-D3CC-21022548349A}"/>
              </a:ext>
            </a:extLst>
          </p:cNvPr>
          <p:cNvCxnSpPr>
            <a:cxnSpLocks/>
          </p:cNvCxnSpPr>
          <p:nvPr/>
        </p:nvCxnSpPr>
        <p:spPr>
          <a:xfrm>
            <a:off x="9081180" y="18596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BE52A42-A56E-906B-C501-81C067749CC3}"/>
              </a:ext>
            </a:extLst>
          </p:cNvPr>
          <p:cNvCxnSpPr>
            <a:cxnSpLocks/>
          </p:cNvCxnSpPr>
          <p:nvPr/>
        </p:nvCxnSpPr>
        <p:spPr>
          <a:xfrm>
            <a:off x="9651319" y="18596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6DE0BB9-92F1-250B-A41E-642A3C81B0C6}"/>
              </a:ext>
            </a:extLst>
          </p:cNvPr>
          <p:cNvCxnSpPr>
            <a:cxnSpLocks/>
          </p:cNvCxnSpPr>
          <p:nvPr/>
        </p:nvCxnSpPr>
        <p:spPr>
          <a:xfrm>
            <a:off x="10227308" y="18469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ABBE917-CA49-DEEB-D9CB-83D1CAD45BA8}"/>
              </a:ext>
            </a:extLst>
          </p:cNvPr>
          <p:cNvCxnSpPr>
            <a:cxnSpLocks/>
          </p:cNvCxnSpPr>
          <p:nvPr/>
        </p:nvCxnSpPr>
        <p:spPr>
          <a:xfrm>
            <a:off x="7444493" y="3021771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3EFAFB1-5CE5-5C03-52D7-65D9093CFBB3}"/>
              </a:ext>
            </a:extLst>
          </p:cNvPr>
          <p:cNvCxnSpPr>
            <a:cxnSpLocks/>
          </p:cNvCxnSpPr>
          <p:nvPr/>
        </p:nvCxnSpPr>
        <p:spPr>
          <a:xfrm>
            <a:off x="8034403" y="3021771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ECEDB69-A779-0651-2D5C-25ED58980630}"/>
              </a:ext>
            </a:extLst>
          </p:cNvPr>
          <p:cNvCxnSpPr>
            <a:cxnSpLocks/>
          </p:cNvCxnSpPr>
          <p:nvPr/>
        </p:nvCxnSpPr>
        <p:spPr>
          <a:xfrm>
            <a:off x="9081180" y="3021771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7B2BCC3-BC4C-5350-2141-2CCD22790A35}"/>
              </a:ext>
            </a:extLst>
          </p:cNvPr>
          <p:cNvCxnSpPr>
            <a:cxnSpLocks/>
          </p:cNvCxnSpPr>
          <p:nvPr/>
        </p:nvCxnSpPr>
        <p:spPr>
          <a:xfrm>
            <a:off x="10207401" y="3021771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8B907B24-823B-59F5-57C3-D1FFDCC1560F}"/>
              </a:ext>
            </a:extLst>
          </p:cNvPr>
          <p:cNvCxnSpPr>
            <a:cxnSpLocks/>
          </p:cNvCxnSpPr>
          <p:nvPr/>
        </p:nvCxnSpPr>
        <p:spPr>
          <a:xfrm>
            <a:off x="5274873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7B6FAC-4A04-3278-FFE7-16107B4C2C18}"/>
              </a:ext>
            </a:extLst>
          </p:cNvPr>
          <p:cNvCxnSpPr>
            <a:cxnSpLocks/>
          </p:cNvCxnSpPr>
          <p:nvPr/>
        </p:nvCxnSpPr>
        <p:spPr>
          <a:xfrm>
            <a:off x="6326468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E4F42B96-B89B-D32C-A0EE-328BA0B9D7D5}"/>
              </a:ext>
            </a:extLst>
          </p:cNvPr>
          <p:cNvCxnSpPr>
            <a:cxnSpLocks/>
          </p:cNvCxnSpPr>
          <p:nvPr/>
        </p:nvCxnSpPr>
        <p:spPr>
          <a:xfrm>
            <a:off x="6908181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ABEA33A-9DBF-0BD8-219D-A8E13059650D}"/>
              </a:ext>
            </a:extLst>
          </p:cNvPr>
          <p:cNvCxnSpPr>
            <a:cxnSpLocks/>
          </p:cNvCxnSpPr>
          <p:nvPr/>
        </p:nvCxnSpPr>
        <p:spPr>
          <a:xfrm>
            <a:off x="7471292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4D116D6-5B21-5E33-8BAD-802BE64F2E37}"/>
              </a:ext>
            </a:extLst>
          </p:cNvPr>
          <p:cNvCxnSpPr>
            <a:cxnSpLocks/>
          </p:cNvCxnSpPr>
          <p:nvPr/>
        </p:nvCxnSpPr>
        <p:spPr>
          <a:xfrm>
            <a:off x="9667711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2ABD01E3-16C7-6978-C50E-F7B0B001CD28}"/>
              </a:ext>
            </a:extLst>
          </p:cNvPr>
          <p:cNvCxnSpPr/>
          <p:nvPr/>
        </p:nvCxnSpPr>
        <p:spPr>
          <a:xfrm>
            <a:off x="7478321" y="3030840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1DD128C3-07A5-75FE-45F8-B710D696BE5D}"/>
              </a:ext>
            </a:extLst>
          </p:cNvPr>
          <p:cNvCxnSpPr>
            <a:cxnSpLocks/>
          </p:cNvCxnSpPr>
          <p:nvPr/>
        </p:nvCxnSpPr>
        <p:spPr>
          <a:xfrm>
            <a:off x="10234337" y="3596069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F5E647A-C8B0-67FE-F4E2-D8E88AB55E51}"/>
              </a:ext>
            </a:extLst>
          </p:cNvPr>
          <p:cNvCxnSpPr>
            <a:cxnSpLocks/>
          </p:cNvCxnSpPr>
          <p:nvPr/>
        </p:nvCxnSpPr>
        <p:spPr>
          <a:xfrm>
            <a:off x="6326468" y="4729993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1C2BA651-C7FB-A46D-B31F-708DA3BD382B}"/>
              </a:ext>
            </a:extLst>
          </p:cNvPr>
          <p:cNvCxnSpPr>
            <a:cxnSpLocks/>
          </p:cNvCxnSpPr>
          <p:nvPr/>
        </p:nvCxnSpPr>
        <p:spPr>
          <a:xfrm>
            <a:off x="6882550" y="4154864"/>
            <a:ext cx="59577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3058AF5-035E-0512-5AE1-F067C31D6678}"/>
              </a:ext>
            </a:extLst>
          </p:cNvPr>
          <p:cNvCxnSpPr>
            <a:cxnSpLocks/>
          </p:cNvCxnSpPr>
          <p:nvPr/>
        </p:nvCxnSpPr>
        <p:spPr>
          <a:xfrm>
            <a:off x="7454900" y="4727548"/>
            <a:ext cx="2212811" cy="244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DA321DE-769B-B34B-E6EE-A55D05889446}"/>
              </a:ext>
            </a:extLst>
          </p:cNvPr>
          <p:cNvCxnSpPr>
            <a:cxnSpLocks/>
          </p:cNvCxnSpPr>
          <p:nvPr/>
        </p:nvCxnSpPr>
        <p:spPr>
          <a:xfrm flipV="1">
            <a:off x="9656652" y="4148826"/>
            <a:ext cx="1115556" cy="316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D6E720C-AFCC-6E01-F46E-D5FA1CFB2F5B}"/>
              </a:ext>
            </a:extLst>
          </p:cNvPr>
          <p:cNvCxnSpPr>
            <a:cxnSpLocks/>
          </p:cNvCxnSpPr>
          <p:nvPr/>
        </p:nvCxnSpPr>
        <p:spPr>
          <a:xfrm>
            <a:off x="5258481" y="4151987"/>
            <a:ext cx="1087241" cy="54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01C89357-E2D2-E57F-6A7B-D0CAE97665E7}"/>
              </a:ext>
            </a:extLst>
          </p:cNvPr>
          <p:cNvCxnSpPr>
            <a:cxnSpLocks/>
          </p:cNvCxnSpPr>
          <p:nvPr/>
        </p:nvCxnSpPr>
        <p:spPr>
          <a:xfrm>
            <a:off x="8023383" y="3603522"/>
            <a:ext cx="1087241" cy="54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ABC404A-A8EF-FEB4-4696-8BAA9745399B}"/>
              </a:ext>
            </a:extLst>
          </p:cNvPr>
          <p:cNvCxnSpPr>
            <a:cxnSpLocks/>
          </p:cNvCxnSpPr>
          <p:nvPr/>
        </p:nvCxnSpPr>
        <p:spPr>
          <a:xfrm>
            <a:off x="9068066" y="3028244"/>
            <a:ext cx="115321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Graphic 139" descr="Checkmark with solid fill">
            <a:extLst>
              <a:ext uri="{FF2B5EF4-FFF2-40B4-BE49-F238E27FC236}">
                <a16:creationId xmlns:a16="http://schemas.microsoft.com/office/drawing/2014/main" id="{3E723ED3-3FCC-B6C5-C07C-FB1E4872C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38451" y="2422067"/>
            <a:ext cx="460043" cy="460043"/>
          </a:xfrm>
          <a:prstGeom prst="rect">
            <a:avLst/>
          </a:prstGeom>
        </p:spPr>
      </p:pic>
      <p:pic>
        <p:nvPicPr>
          <p:cNvPr id="142" name="Graphic 141" descr="Checkmark with solid fill">
            <a:extLst>
              <a:ext uri="{FF2B5EF4-FFF2-40B4-BE49-F238E27FC236}">
                <a16:creationId xmlns:a16="http://schemas.microsoft.com/office/drawing/2014/main" id="{42B308BC-BEFF-A9F8-87CD-14E88C312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19485" y="3603044"/>
            <a:ext cx="460043" cy="460043"/>
          </a:xfrm>
          <a:prstGeom prst="rect">
            <a:avLst/>
          </a:prstGeom>
        </p:spPr>
      </p:pic>
      <p:pic>
        <p:nvPicPr>
          <p:cNvPr id="143" name="Graphic 142" descr="Checkmark with solid fill">
            <a:extLst>
              <a:ext uri="{FF2B5EF4-FFF2-40B4-BE49-F238E27FC236}">
                <a16:creationId xmlns:a16="http://schemas.microsoft.com/office/drawing/2014/main" id="{BC281C80-23B5-AB53-0A9D-7A406AA8A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33728" y="4745580"/>
            <a:ext cx="460043" cy="460043"/>
          </a:xfrm>
          <a:prstGeom prst="rect">
            <a:avLst/>
          </a:prstGeom>
        </p:spPr>
      </p:pic>
      <p:pic>
        <p:nvPicPr>
          <p:cNvPr id="68" name="Graphic 67" descr="Checkmark with solid fill">
            <a:extLst>
              <a:ext uri="{FF2B5EF4-FFF2-40B4-BE49-F238E27FC236}">
                <a16:creationId xmlns:a16="http://schemas.microsoft.com/office/drawing/2014/main" id="{85AE3A88-4E47-85E7-B9A4-ECF8F2346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1121" y="2428581"/>
            <a:ext cx="460043" cy="460043"/>
          </a:xfrm>
          <a:prstGeom prst="rect">
            <a:avLst/>
          </a:prstGeom>
        </p:spPr>
      </p:pic>
      <p:pic>
        <p:nvPicPr>
          <p:cNvPr id="69" name="Graphic 68" descr="Checkmark with solid fill">
            <a:extLst>
              <a:ext uri="{FF2B5EF4-FFF2-40B4-BE49-F238E27FC236}">
                <a16:creationId xmlns:a16="http://schemas.microsoft.com/office/drawing/2014/main" id="{8522162A-42EB-73F0-15F4-0CBA7EF9D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2155" y="3609558"/>
            <a:ext cx="460043" cy="460043"/>
          </a:xfrm>
          <a:prstGeom prst="rect">
            <a:avLst/>
          </a:prstGeom>
        </p:spPr>
      </p:pic>
      <p:pic>
        <p:nvPicPr>
          <p:cNvPr id="70" name="Graphic 69" descr="Close with solid fill">
            <a:extLst>
              <a:ext uri="{FF2B5EF4-FFF2-40B4-BE49-F238E27FC236}">
                <a16:creationId xmlns:a16="http://schemas.microsoft.com/office/drawing/2014/main" id="{D5C53E2D-48D9-CE32-E030-A096AB50D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0020" y="4750049"/>
            <a:ext cx="455724" cy="455724"/>
          </a:xfrm>
          <a:prstGeom prst="rect">
            <a:avLst/>
          </a:prstGeom>
        </p:spPr>
      </p:pic>
      <p:sp>
        <p:nvSpPr>
          <p:cNvPr id="154" name="Rectangle 153">
            <a:extLst>
              <a:ext uri="{FF2B5EF4-FFF2-40B4-BE49-F238E27FC236}">
                <a16:creationId xmlns:a16="http://schemas.microsoft.com/office/drawing/2014/main" id="{FFFCF2C9-CA71-2174-7311-663D3C6CB1CE}"/>
              </a:ext>
            </a:extLst>
          </p:cNvPr>
          <p:cNvSpPr/>
          <p:nvPr/>
        </p:nvSpPr>
        <p:spPr>
          <a:xfrm>
            <a:off x="4677292" y="5435078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63DDD838-225A-70CC-B07D-358BA4A9F7DB}"/>
              </a:ext>
            </a:extLst>
          </p:cNvPr>
          <p:cNvSpPr/>
          <p:nvPr/>
        </p:nvSpPr>
        <p:spPr>
          <a:xfrm>
            <a:off x="5240403" y="5435077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D31B6F3F-0076-D7BE-CB50-0ED8B7B92F0C}"/>
              </a:ext>
            </a:extLst>
          </p:cNvPr>
          <p:cNvSpPr/>
          <p:nvPr/>
        </p:nvSpPr>
        <p:spPr>
          <a:xfrm>
            <a:off x="5803513" y="5435076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0E64F5D5-4563-20CF-860E-8E84F23EF8BA}"/>
              </a:ext>
            </a:extLst>
          </p:cNvPr>
          <p:cNvSpPr/>
          <p:nvPr/>
        </p:nvSpPr>
        <p:spPr>
          <a:xfrm>
            <a:off x="6310601" y="543507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3D6738E3-0666-673C-41ED-740C748740FE}"/>
              </a:ext>
            </a:extLst>
          </p:cNvPr>
          <p:cNvSpPr/>
          <p:nvPr/>
        </p:nvSpPr>
        <p:spPr>
          <a:xfrm>
            <a:off x="6873711" y="543507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00820AB2-DD34-70AC-EC39-351AB3E4E1A6}"/>
              </a:ext>
            </a:extLst>
          </p:cNvPr>
          <p:cNvSpPr/>
          <p:nvPr/>
        </p:nvSpPr>
        <p:spPr>
          <a:xfrm>
            <a:off x="7436822" y="543507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48CF6014-44B7-9415-2A44-44845ECA27A6}"/>
              </a:ext>
            </a:extLst>
          </p:cNvPr>
          <p:cNvSpPr/>
          <p:nvPr/>
        </p:nvSpPr>
        <p:spPr>
          <a:xfrm>
            <a:off x="7999933" y="5435073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56579505-F7E7-6FE9-9B59-53E757344A26}"/>
              </a:ext>
            </a:extLst>
          </p:cNvPr>
          <p:cNvSpPr/>
          <p:nvPr/>
        </p:nvSpPr>
        <p:spPr>
          <a:xfrm>
            <a:off x="8507020" y="54350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1BF5C997-388A-FF93-ACAD-EC6417728113}"/>
              </a:ext>
            </a:extLst>
          </p:cNvPr>
          <p:cNvSpPr/>
          <p:nvPr/>
        </p:nvSpPr>
        <p:spPr>
          <a:xfrm>
            <a:off x="9070131" y="543507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E45D1975-483A-66FA-AA1D-B70AA7BBDBC2}"/>
              </a:ext>
            </a:extLst>
          </p:cNvPr>
          <p:cNvSpPr/>
          <p:nvPr/>
        </p:nvSpPr>
        <p:spPr>
          <a:xfrm>
            <a:off x="9633241" y="5435073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1F489F7-274A-4C9D-1921-2A577178784A}"/>
              </a:ext>
            </a:extLst>
          </p:cNvPr>
          <p:cNvSpPr/>
          <p:nvPr/>
        </p:nvSpPr>
        <p:spPr>
          <a:xfrm>
            <a:off x="10192838" y="5437669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3C2CAFC0-8C71-70F6-2E8D-994B4DE88E06}"/>
              </a:ext>
            </a:extLst>
          </p:cNvPr>
          <p:cNvSpPr/>
          <p:nvPr/>
        </p:nvSpPr>
        <p:spPr>
          <a:xfrm>
            <a:off x="4121210" y="54350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A09A420E-7CD5-A675-DCB0-0B8D6EA10303}"/>
              </a:ext>
            </a:extLst>
          </p:cNvPr>
          <p:cNvCxnSpPr>
            <a:cxnSpLocks/>
          </p:cNvCxnSpPr>
          <p:nvPr/>
        </p:nvCxnSpPr>
        <p:spPr>
          <a:xfrm>
            <a:off x="3385522" y="5435072"/>
            <a:ext cx="73568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4AF00D8-B2C3-1A67-19CC-74AFE9924E59}"/>
              </a:ext>
            </a:extLst>
          </p:cNvPr>
          <p:cNvCxnSpPr>
            <a:cxnSpLocks/>
          </p:cNvCxnSpPr>
          <p:nvPr/>
        </p:nvCxnSpPr>
        <p:spPr>
          <a:xfrm>
            <a:off x="4121210" y="5435072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D309FCF-7B58-3B77-05AA-24CDC581D58F}"/>
              </a:ext>
            </a:extLst>
          </p:cNvPr>
          <p:cNvCxnSpPr>
            <a:cxnSpLocks/>
          </p:cNvCxnSpPr>
          <p:nvPr/>
        </p:nvCxnSpPr>
        <p:spPr>
          <a:xfrm>
            <a:off x="4121210" y="6010201"/>
            <a:ext cx="328881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808A84AD-9D97-658C-25B5-F20C350F34A3}"/>
              </a:ext>
            </a:extLst>
          </p:cNvPr>
          <p:cNvCxnSpPr>
            <a:cxnSpLocks/>
          </p:cNvCxnSpPr>
          <p:nvPr/>
        </p:nvCxnSpPr>
        <p:spPr>
          <a:xfrm>
            <a:off x="7410023" y="5435072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1B80D379-3A7B-7970-7791-8B9EDAAECC0D}"/>
              </a:ext>
            </a:extLst>
          </p:cNvPr>
          <p:cNvCxnSpPr>
            <a:cxnSpLocks/>
          </p:cNvCxnSpPr>
          <p:nvPr/>
        </p:nvCxnSpPr>
        <p:spPr>
          <a:xfrm>
            <a:off x="7999933" y="5435072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9C3FCF37-7D7B-262D-D054-7EDFF3DE6A9E}"/>
              </a:ext>
            </a:extLst>
          </p:cNvPr>
          <p:cNvCxnSpPr>
            <a:cxnSpLocks/>
          </p:cNvCxnSpPr>
          <p:nvPr/>
        </p:nvCxnSpPr>
        <p:spPr>
          <a:xfrm>
            <a:off x="9046710" y="5435072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0F58A2FA-A619-29D0-87B4-E0F83A7B448D}"/>
              </a:ext>
            </a:extLst>
          </p:cNvPr>
          <p:cNvCxnSpPr>
            <a:cxnSpLocks/>
          </p:cNvCxnSpPr>
          <p:nvPr/>
        </p:nvCxnSpPr>
        <p:spPr>
          <a:xfrm>
            <a:off x="10172931" y="5435072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BD84542C-972E-10B4-899C-E667A0C2B3D6}"/>
              </a:ext>
            </a:extLst>
          </p:cNvPr>
          <p:cNvCxnSpPr/>
          <p:nvPr/>
        </p:nvCxnSpPr>
        <p:spPr>
          <a:xfrm>
            <a:off x="7443851" y="5444141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25D8A8B4-42BE-13B5-EA68-2C96B87D5FCC}"/>
              </a:ext>
            </a:extLst>
          </p:cNvPr>
          <p:cNvCxnSpPr>
            <a:cxnSpLocks/>
          </p:cNvCxnSpPr>
          <p:nvPr/>
        </p:nvCxnSpPr>
        <p:spPr>
          <a:xfrm>
            <a:off x="10199867" y="6009370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2D10D579-A5A7-8F7E-9DB4-4A6B72858111}"/>
              </a:ext>
            </a:extLst>
          </p:cNvPr>
          <p:cNvCxnSpPr>
            <a:cxnSpLocks/>
          </p:cNvCxnSpPr>
          <p:nvPr/>
        </p:nvCxnSpPr>
        <p:spPr>
          <a:xfrm>
            <a:off x="7988913" y="6016823"/>
            <a:ext cx="1087241" cy="54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57E7BA4B-F801-D033-A440-E7C75A53F31E}"/>
              </a:ext>
            </a:extLst>
          </p:cNvPr>
          <p:cNvCxnSpPr>
            <a:cxnSpLocks/>
          </p:cNvCxnSpPr>
          <p:nvPr/>
        </p:nvCxnSpPr>
        <p:spPr>
          <a:xfrm>
            <a:off x="9033596" y="5441545"/>
            <a:ext cx="115321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A07A105-9941-7263-0178-F8E616EB14C1}"/>
              </a:ext>
            </a:extLst>
          </p:cNvPr>
          <p:cNvSpPr/>
          <p:nvPr/>
        </p:nvSpPr>
        <p:spPr>
          <a:xfrm>
            <a:off x="8494699" y="1762126"/>
            <a:ext cx="2452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FA4B431D-FC5D-B4EA-70B0-771BFED44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60875" y="2433977"/>
            <a:ext cx="460043" cy="460043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E55ABFE0-D251-FD31-A569-37311DC8E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1909" y="3614954"/>
            <a:ext cx="460043" cy="46004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34C4A20-AB7D-AE67-3E9A-F1678656EC5D}"/>
              </a:ext>
            </a:extLst>
          </p:cNvPr>
          <p:cNvSpPr/>
          <p:nvPr/>
        </p:nvSpPr>
        <p:spPr>
          <a:xfrm>
            <a:off x="5803513" y="4100397"/>
            <a:ext cx="5296286" cy="805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 descr="Checkmark with solid fill">
            <a:extLst>
              <a:ext uri="{FF2B5EF4-FFF2-40B4-BE49-F238E27FC236}">
                <a16:creationId xmlns:a16="http://schemas.microsoft.com/office/drawing/2014/main" id="{AAC9C60C-41B8-2DC2-8021-F9A0E7BE8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1752" y="2437460"/>
            <a:ext cx="460043" cy="460043"/>
          </a:xfrm>
          <a:prstGeom prst="rect">
            <a:avLst/>
          </a:prstGeom>
        </p:spPr>
      </p:pic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153EF3BB-BF9E-502C-397E-E23D0D55A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2786" y="3618437"/>
            <a:ext cx="460043" cy="460043"/>
          </a:xfrm>
          <a:prstGeom prst="rect">
            <a:avLst/>
          </a:prstGeom>
        </p:spPr>
      </p:pic>
      <p:pic>
        <p:nvPicPr>
          <p:cNvPr id="24" name="Graphic 23" descr="Checkmark with solid fill">
            <a:extLst>
              <a:ext uri="{FF2B5EF4-FFF2-40B4-BE49-F238E27FC236}">
                <a16:creationId xmlns:a16="http://schemas.microsoft.com/office/drawing/2014/main" id="{EBC684A0-F6CC-A3FA-455C-7D4AB3C57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9714" y="2461275"/>
            <a:ext cx="460043" cy="460043"/>
          </a:xfrm>
          <a:prstGeom prst="rect">
            <a:avLst/>
          </a:prstGeom>
        </p:spPr>
      </p:pic>
      <p:pic>
        <p:nvPicPr>
          <p:cNvPr id="48" name="Graphic 47" descr="Checkmark with solid fill">
            <a:extLst>
              <a:ext uri="{FF2B5EF4-FFF2-40B4-BE49-F238E27FC236}">
                <a16:creationId xmlns:a16="http://schemas.microsoft.com/office/drawing/2014/main" id="{CD8A5487-F71B-5083-248D-713DCEA7A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0748" y="3642252"/>
            <a:ext cx="460043" cy="460043"/>
          </a:xfrm>
          <a:prstGeom prst="rect">
            <a:avLst/>
          </a:prstGeom>
        </p:spPr>
      </p:pic>
      <p:pic>
        <p:nvPicPr>
          <p:cNvPr id="49" name="Graphic 48" descr="Checkmark with solid fill">
            <a:extLst>
              <a:ext uri="{FF2B5EF4-FFF2-40B4-BE49-F238E27FC236}">
                <a16:creationId xmlns:a16="http://schemas.microsoft.com/office/drawing/2014/main" id="{CC628066-8FCD-9B97-8940-C5CE433BA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85928" y="2451099"/>
            <a:ext cx="460043" cy="460043"/>
          </a:xfrm>
          <a:prstGeom prst="rect">
            <a:avLst/>
          </a:prstGeom>
        </p:spPr>
      </p:pic>
      <p:pic>
        <p:nvPicPr>
          <p:cNvPr id="50" name="Graphic 49" descr="Checkmark with solid fill">
            <a:extLst>
              <a:ext uri="{FF2B5EF4-FFF2-40B4-BE49-F238E27FC236}">
                <a16:creationId xmlns:a16="http://schemas.microsoft.com/office/drawing/2014/main" id="{3875DCD9-A83B-38B0-4D9B-4678B6CCD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6962" y="3632076"/>
            <a:ext cx="460043" cy="460043"/>
          </a:xfrm>
          <a:prstGeom prst="rect">
            <a:avLst/>
          </a:prstGeom>
        </p:spPr>
      </p:pic>
      <p:pic>
        <p:nvPicPr>
          <p:cNvPr id="71" name="Graphic 70" descr="Checkmark with solid fill">
            <a:extLst>
              <a:ext uri="{FF2B5EF4-FFF2-40B4-BE49-F238E27FC236}">
                <a16:creationId xmlns:a16="http://schemas.microsoft.com/office/drawing/2014/main" id="{5ADD9A2F-7893-180E-67B9-3CD752646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5979" y="3656722"/>
            <a:ext cx="460043" cy="460043"/>
          </a:xfrm>
          <a:prstGeom prst="rect">
            <a:avLst/>
          </a:prstGeom>
        </p:spPr>
      </p:pic>
      <p:pic>
        <p:nvPicPr>
          <p:cNvPr id="72" name="Graphic 71" descr="Close with solid fill">
            <a:extLst>
              <a:ext uri="{FF2B5EF4-FFF2-40B4-BE49-F238E27FC236}">
                <a16:creationId xmlns:a16="http://schemas.microsoft.com/office/drawing/2014/main" id="{E6C9FF64-FD4A-B373-2EF2-710AE9E43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46006" y="2477936"/>
            <a:ext cx="455724" cy="455724"/>
          </a:xfrm>
          <a:prstGeom prst="rect">
            <a:avLst/>
          </a:prstGeom>
        </p:spPr>
      </p:pic>
      <p:pic>
        <p:nvPicPr>
          <p:cNvPr id="76" name="Graphic 75" descr="Checkmark with solid fill">
            <a:extLst>
              <a:ext uri="{FF2B5EF4-FFF2-40B4-BE49-F238E27FC236}">
                <a16:creationId xmlns:a16="http://schemas.microsoft.com/office/drawing/2014/main" id="{46936FDD-6347-D05E-6077-9F218FDDE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84996" y="3669416"/>
            <a:ext cx="460043" cy="460043"/>
          </a:xfrm>
          <a:prstGeom prst="rect">
            <a:avLst/>
          </a:prstGeom>
        </p:spPr>
      </p:pic>
      <p:pic>
        <p:nvPicPr>
          <p:cNvPr id="77" name="Graphic 76" descr="Checkmark with solid fill">
            <a:extLst>
              <a:ext uri="{FF2B5EF4-FFF2-40B4-BE49-F238E27FC236}">
                <a16:creationId xmlns:a16="http://schemas.microsoft.com/office/drawing/2014/main" id="{1731D5E4-7E13-4F31-D497-F7C533C85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92958" y="3693231"/>
            <a:ext cx="460043" cy="460043"/>
          </a:xfrm>
          <a:prstGeom prst="rect">
            <a:avLst/>
          </a:prstGeom>
        </p:spPr>
      </p:pic>
      <p:pic>
        <p:nvPicPr>
          <p:cNvPr id="78" name="Graphic 77" descr="Checkmark with solid fill">
            <a:extLst>
              <a:ext uri="{FF2B5EF4-FFF2-40B4-BE49-F238E27FC236}">
                <a16:creationId xmlns:a16="http://schemas.microsoft.com/office/drawing/2014/main" id="{052AC6CF-FFD7-80B2-F540-A81F6066A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89172" y="3683055"/>
            <a:ext cx="460043" cy="460043"/>
          </a:xfrm>
          <a:prstGeom prst="rect">
            <a:avLst/>
          </a:prstGeom>
        </p:spPr>
      </p:pic>
      <p:pic>
        <p:nvPicPr>
          <p:cNvPr id="79" name="Graphic 78" descr="Checkmark with solid fill">
            <a:extLst>
              <a:ext uri="{FF2B5EF4-FFF2-40B4-BE49-F238E27FC236}">
                <a16:creationId xmlns:a16="http://schemas.microsoft.com/office/drawing/2014/main" id="{40C7621F-9538-3438-3469-A191912A2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8189" y="3707701"/>
            <a:ext cx="460043" cy="460043"/>
          </a:xfrm>
          <a:prstGeom prst="rect">
            <a:avLst/>
          </a:prstGeom>
        </p:spPr>
      </p:pic>
      <p:sp>
        <p:nvSpPr>
          <p:cNvPr id="73" name="Date Placeholder 72">
            <a:extLst>
              <a:ext uri="{FF2B5EF4-FFF2-40B4-BE49-F238E27FC236}">
                <a16:creationId xmlns:a16="http://schemas.microsoft.com/office/drawing/2014/main" id="{159036EE-BB73-BBF1-9710-13D6C6293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74" name="Footer Placeholder 73">
            <a:extLst>
              <a:ext uri="{FF2B5EF4-FFF2-40B4-BE49-F238E27FC236}">
                <a16:creationId xmlns:a16="http://schemas.microsoft.com/office/drawing/2014/main" id="{E76973C8-A893-D62D-B394-BA0E302F4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75" name="Slide Number Placeholder 74">
            <a:extLst>
              <a:ext uri="{FF2B5EF4-FFF2-40B4-BE49-F238E27FC236}">
                <a16:creationId xmlns:a16="http://schemas.microsoft.com/office/drawing/2014/main" id="{29F4E9BA-BE85-779B-4528-983DF70CB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4050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581D-EF13-5C98-D8A6-41E319D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arbitration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54AA-FACD-8398-D0B3-E91C8BBBC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859819"/>
            <a:ext cx="11649075" cy="5398105"/>
          </a:xfrm>
        </p:spPr>
        <p:txBody>
          <a:bodyPr>
            <a:normAutofit/>
          </a:bodyPr>
          <a:lstStyle/>
          <a:p>
            <a:r>
              <a:rPr lang="en-US" b="1" dirty="0"/>
              <a:t>Arbitration Example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36E847-F2F4-7C5E-CC5E-F831DB41C4C6}"/>
              </a:ext>
            </a:extLst>
          </p:cNvPr>
          <p:cNvSpPr/>
          <p:nvPr/>
        </p:nvSpPr>
        <p:spPr>
          <a:xfrm>
            <a:off x="4695370" y="185057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DACCD4-A001-FEE3-DC3D-0C1F5D0A6F24}"/>
              </a:ext>
            </a:extLst>
          </p:cNvPr>
          <p:cNvSpPr/>
          <p:nvPr/>
        </p:nvSpPr>
        <p:spPr>
          <a:xfrm>
            <a:off x="5258481" y="185057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595B80-965E-F9CC-C8D8-3AA5E326A70C}"/>
              </a:ext>
            </a:extLst>
          </p:cNvPr>
          <p:cNvSpPr/>
          <p:nvPr/>
        </p:nvSpPr>
        <p:spPr>
          <a:xfrm>
            <a:off x="5821591" y="1850573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EF7146-5ED9-0C69-498E-817926D2AC1C}"/>
              </a:ext>
            </a:extLst>
          </p:cNvPr>
          <p:cNvSpPr/>
          <p:nvPr/>
        </p:nvSpPr>
        <p:spPr>
          <a:xfrm>
            <a:off x="6328679" y="18505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53BF2B-F767-FF8C-2BD2-A5697FE2ABA6}"/>
              </a:ext>
            </a:extLst>
          </p:cNvPr>
          <p:cNvSpPr/>
          <p:nvPr/>
        </p:nvSpPr>
        <p:spPr>
          <a:xfrm>
            <a:off x="6891789" y="18505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7A76A1-6044-E6B7-3C13-D8FFFBE8752A}"/>
              </a:ext>
            </a:extLst>
          </p:cNvPr>
          <p:cNvSpPr/>
          <p:nvPr/>
        </p:nvSpPr>
        <p:spPr>
          <a:xfrm>
            <a:off x="7454900" y="185057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5FBA83-7391-3CBC-94D1-3D49002A54E6}"/>
              </a:ext>
            </a:extLst>
          </p:cNvPr>
          <p:cNvSpPr/>
          <p:nvPr/>
        </p:nvSpPr>
        <p:spPr>
          <a:xfrm>
            <a:off x="8018011" y="1850570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A48140-02A5-6023-9207-DAFD3E9F3550}"/>
              </a:ext>
            </a:extLst>
          </p:cNvPr>
          <p:cNvSpPr/>
          <p:nvPr/>
        </p:nvSpPr>
        <p:spPr>
          <a:xfrm>
            <a:off x="8525098" y="1850569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32AAB3-708E-2786-E23A-969630118102}"/>
              </a:ext>
            </a:extLst>
          </p:cNvPr>
          <p:cNvSpPr/>
          <p:nvPr/>
        </p:nvSpPr>
        <p:spPr>
          <a:xfrm>
            <a:off x="9088209" y="185057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EE9A0F-628C-ACDB-DE03-D980618A19EC}"/>
              </a:ext>
            </a:extLst>
          </p:cNvPr>
          <p:cNvSpPr/>
          <p:nvPr/>
        </p:nvSpPr>
        <p:spPr>
          <a:xfrm>
            <a:off x="9651319" y="1850570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0C3070-22D1-1F68-687D-FEAD888423E0}"/>
              </a:ext>
            </a:extLst>
          </p:cNvPr>
          <p:cNvSpPr/>
          <p:nvPr/>
        </p:nvSpPr>
        <p:spPr>
          <a:xfrm>
            <a:off x="10210916" y="1853166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276B94-2031-B27A-23DC-FFDD9C2589EF}"/>
              </a:ext>
            </a:extLst>
          </p:cNvPr>
          <p:cNvSpPr/>
          <p:nvPr/>
        </p:nvSpPr>
        <p:spPr>
          <a:xfrm>
            <a:off x="4139288" y="1850569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7F1EE4-62F7-6E54-CAA4-8A3BF03408D8}"/>
              </a:ext>
            </a:extLst>
          </p:cNvPr>
          <p:cNvCxnSpPr/>
          <p:nvPr/>
        </p:nvCxnSpPr>
        <p:spPr>
          <a:xfrm>
            <a:off x="3403600" y="1850569"/>
            <a:ext cx="73568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71572A-1280-0F5A-39B8-D306E7D51B33}"/>
              </a:ext>
            </a:extLst>
          </p:cNvPr>
          <p:cNvCxnSpPr/>
          <p:nvPr/>
        </p:nvCxnSpPr>
        <p:spPr>
          <a:xfrm>
            <a:off x="4139288" y="1850569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A217437-22CC-8300-45C8-45C8254B4F9F}"/>
              </a:ext>
            </a:extLst>
          </p:cNvPr>
          <p:cNvCxnSpPr>
            <a:cxnSpLocks/>
          </p:cNvCxnSpPr>
          <p:nvPr/>
        </p:nvCxnSpPr>
        <p:spPr>
          <a:xfrm>
            <a:off x="4139288" y="2425698"/>
            <a:ext cx="331561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BCD9B95-87BF-5F88-EF06-346D8450048E}"/>
              </a:ext>
            </a:extLst>
          </p:cNvPr>
          <p:cNvSpPr txBox="1"/>
          <p:nvPr/>
        </p:nvSpPr>
        <p:spPr>
          <a:xfrm>
            <a:off x="4153851" y="1378339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SOF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83E035-30B1-4B17-B731-9BBAA1100561}"/>
              </a:ext>
            </a:extLst>
          </p:cNvPr>
          <p:cNvSpPr txBox="1"/>
          <p:nvPr/>
        </p:nvSpPr>
        <p:spPr>
          <a:xfrm>
            <a:off x="6610234" y="1075806"/>
            <a:ext cx="2120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Identifier (11-bits)</a:t>
            </a: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856361C0-6BDD-2FFD-6772-1313ED01F606}"/>
              </a:ext>
            </a:extLst>
          </p:cNvPr>
          <p:cNvSpPr/>
          <p:nvPr/>
        </p:nvSpPr>
        <p:spPr>
          <a:xfrm rot="5400000">
            <a:off x="7573630" y="-1411647"/>
            <a:ext cx="317500" cy="6047138"/>
          </a:xfrm>
          <a:prstGeom prst="leftBrace">
            <a:avLst>
              <a:gd name="adj1" fmla="val 24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B7CEEA-7A6B-F659-DDCF-B3E519BA62A0}"/>
              </a:ext>
            </a:extLst>
          </p:cNvPr>
          <p:cNvSpPr txBox="1"/>
          <p:nvPr/>
        </p:nvSpPr>
        <p:spPr>
          <a:xfrm>
            <a:off x="409368" y="1770672"/>
            <a:ext cx="13885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Node B</a:t>
            </a:r>
          </a:p>
          <a:p>
            <a:pPr algn="ctr"/>
            <a:r>
              <a:rPr lang="en-US" sz="2400" dirty="0"/>
              <a:t>Msg </a:t>
            </a:r>
            <a:r>
              <a:rPr lang="en-US" sz="2400" b="1" dirty="0"/>
              <a:t>0x35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0B05042-304F-F203-E26A-BB3B728E0A63}"/>
              </a:ext>
            </a:extLst>
          </p:cNvPr>
          <p:cNvSpPr/>
          <p:nvPr/>
        </p:nvSpPr>
        <p:spPr>
          <a:xfrm>
            <a:off x="2184400" y="1993900"/>
            <a:ext cx="1041400" cy="4317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4A3729-665A-E552-C40A-C0E4A9BD0F2A}"/>
              </a:ext>
            </a:extLst>
          </p:cNvPr>
          <p:cNvSpPr/>
          <p:nvPr/>
        </p:nvSpPr>
        <p:spPr>
          <a:xfrm>
            <a:off x="4711762" y="3021777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32DA9E1-1245-F1F7-6BBF-346E807E20E6}"/>
              </a:ext>
            </a:extLst>
          </p:cNvPr>
          <p:cNvSpPr/>
          <p:nvPr/>
        </p:nvSpPr>
        <p:spPr>
          <a:xfrm>
            <a:off x="5274873" y="3021776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7BAB36-5864-F97C-F8CD-952531A8E618}"/>
              </a:ext>
            </a:extLst>
          </p:cNvPr>
          <p:cNvSpPr/>
          <p:nvPr/>
        </p:nvSpPr>
        <p:spPr>
          <a:xfrm>
            <a:off x="5837983" y="302177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ED9AF9F-01E2-2CFE-B103-158ED138949D}"/>
              </a:ext>
            </a:extLst>
          </p:cNvPr>
          <p:cNvSpPr/>
          <p:nvPr/>
        </p:nvSpPr>
        <p:spPr>
          <a:xfrm>
            <a:off x="6345071" y="302177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CC8155-C87A-8075-964D-9ADBF29589B7}"/>
              </a:ext>
            </a:extLst>
          </p:cNvPr>
          <p:cNvSpPr/>
          <p:nvPr/>
        </p:nvSpPr>
        <p:spPr>
          <a:xfrm>
            <a:off x="6908181" y="302177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E64AF68-69FA-7985-8C59-A57023BEF1EB}"/>
              </a:ext>
            </a:extLst>
          </p:cNvPr>
          <p:cNvSpPr/>
          <p:nvPr/>
        </p:nvSpPr>
        <p:spPr>
          <a:xfrm>
            <a:off x="7471292" y="3021773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459A7D8-722B-D082-C29C-12D8EAEA22D2}"/>
              </a:ext>
            </a:extLst>
          </p:cNvPr>
          <p:cNvSpPr/>
          <p:nvPr/>
        </p:nvSpPr>
        <p:spPr>
          <a:xfrm>
            <a:off x="8034403" y="30217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2A45AB7-F7E9-5DB6-1E1B-54A232CF05F5}"/>
              </a:ext>
            </a:extLst>
          </p:cNvPr>
          <p:cNvSpPr/>
          <p:nvPr/>
        </p:nvSpPr>
        <p:spPr>
          <a:xfrm>
            <a:off x="8541490" y="302177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9617E57-EB50-F7E6-885A-BA2AA853CD2F}"/>
              </a:ext>
            </a:extLst>
          </p:cNvPr>
          <p:cNvSpPr/>
          <p:nvPr/>
        </p:nvSpPr>
        <p:spPr>
          <a:xfrm>
            <a:off x="9104601" y="3021773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23BE24C-D3FF-B049-4976-B9CAC11F8795}"/>
              </a:ext>
            </a:extLst>
          </p:cNvPr>
          <p:cNvSpPr/>
          <p:nvPr/>
        </p:nvSpPr>
        <p:spPr>
          <a:xfrm>
            <a:off x="9667711" y="30217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478D771-1D9E-F1FB-180F-459550D91BAB}"/>
              </a:ext>
            </a:extLst>
          </p:cNvPr>
          <p:cNvSpPr/>
          <p:nvPr/>
        </p:nvSpPr>
        <p:spPr>
          <a:xfrm>
            <a:off x="10227308" y="3024368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AD7A6C2-2F32-D41E-2836-6C399D19CE4A}"/>
              </a:ext>
            </a:extLst>
          </p:cNvPr>
          <p:cNvSpPr/>
          <p:nvPr/>
        </p:nvSpPr>
        <p:spPr>
          <a:xfrm>
            <a:off x="4155680" y="302177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D4E3BE6-2247-9FC2-CD7C-4FED3168E1E5}"/>
              </a:ext>
            </a:extLst>
          </p:cNvPr>
          <p:cNvCxnSpPr>
            <a:cxnSpLocks/>
          </p:cNvCxnSpPr>
          <p:nvPr/>
        </p:nvCxnSpPr>
        <p:spPr>
          <a:xfrm>
            <a:off x="3419992" y="3021771"/>
            <a:ext cx="73568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A13D460-617C-92A5-FCB7-0AC16C65DB63}"/>
              </a:ext>
            </a:extLst>
          </p:cNvPr>
          <p:cNvCxnSpPr>
            <a:cxnSpLocks/>
          </p:cNvCxnSpPr>
          <p:nvPr/>
        </p:nvCxnSpPr>
        <p:spPr>
          <a:xfrm>
            <a:off x="4155680" y="3021771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7606BE2-5DF3-F0A9-DD9D-C709B485C5CB}"/>
              </a:ext>
            </a:extLst>
          </p:cNvPr>
          <p:cNvCxnSpPr>
            <a:cxnSpLocks/>
          </p:cNvCxnSpPr>
          <p:nvPr/>
        </p:nvCxnSpPr>
        <p:spPr>
          <a:xfrm>
            <a:off x="4155680" y="3596900"/>
            <a:ext cx="328881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9AA2751-E95B-4CC0-2CD0-74A3F0B2DB39}"/>
              </a:ext>
            </a:extLst>
          </p:cNvPr>
          <p:cNvSpPr txBox="1"/>
          <p:nvPr/>
        </p:nvSpPr>
        <p:spPr>
          <a:xfrm>
            <a:off x="342404" y="2941874"/>
            <a:ext cx="1555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Node C</a:t>
            </a:r>
          </a:p>
          <a:p>
            <a:pPr algn="ctr"/>
            <a:r>
              <a:rPr lang="en-US" sz="2400" dirty="0"/>
              <a:t>Msg </a:t>
            </a:r>
            <a:r>
              <a:rPr lang="en-US" sz="2400" b="1" dirty="0"/>
              <a:t>0x26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26B1BA9A-88A6-39EB-980A-FF6CA8401173}"/>
              </a:ext>
            </a:extLst>
          </p:cNvPr>
          <p:cNvSpPr/>
          <p:nvPr/>
        </p:nvSpPr>
        <p:spPr>
          <a:xfrm>
            <a:off x="2200792" y="3165102"/>
            <a:ext cx="1041400" cy="4317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ACC3102-F25C-86A4-C747-9B7060F4C2B8}"/>
              </a:ext>
            </a:extLst>
          </p:cNvPr>
          <p:cNvSpPr/>
          <p:nvPr/>
        </p:nvSpPr>
        <p:spPr>
          <a:xfrm>
            <a:off x="4695370" y="4154870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972E7D9-4E55-B800-B078-44E656A50E38}"/>
              </a:ext>
            </a:extLst>
          </p:cNvPr>
          <p:cNvSpPr/>
          <p:nvPr/>
        </p:nvSpPr>
        <p:spPr>
          <a:xfrm>
            <a:off x="5258481" y="4154869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988F203-5898-4CDB-5CBC-31B22EAE6A45}"/>
              </a:ext>
            </a:extLst>
          </p:cNvPr>
          <p:cNvSpPr/>
          <p:nvPr/>
        </p:nvSpPr>
        <p:spPr>
          <a:xfrm>
            <a:off x="5821591" y="4154868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FAA8F60-333A-A9EA-2438-F10D1689431F}"/>
              </a:ext>
            </a:extLst>
          </p:cNvPr>
          <p:cNvSpPr/>
          <p:nvPr/>
        </p:nvSpPr>
        <p:spPr>
          <a:xfrm>
            <a:off x="6328679" y="4154867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024EE1-47E1-14B7-A075-82F2A9D893FD}"/>
              </a:ext>
            </a:extLst>
          </p:cNvPr>
          <p:cNvSpPr/>
          <p:nvPr/>
        </p:nvSpPr>
        <p:spPr>
          <a:xfrm>
            <a:off x="6891789" y="4154867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D98C5AB-CB20-7008-3545-F1C2CD3A0E0B}"/>
              </a:ext>
            </a:extLst>
          </p:cNvPr>
          <p:cNvSpPr/>
          <p:nvPr/>
        </p:nvSpPr>
        <p:spPr>
          <a:xfrm>
            <a:off x="7454900" y="4154866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6D9C4DD-DB5F-1893-15ED-D8E18E1732B7}"/>
              </a:ext>
            </a:extLst>
          </p:cNvPr>
          <p:cNvSpPr/>
          <p:nvPr/>
        </p:nvSpPr>
        <p:spPr>
          <a:xfrm>
            <a:off x="8018011" y="415486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E193FBE-B4E7-2E70-A1BE-A38A6A7C361A}"/>
              </a:ext>
            </a:extLst>
          </p:cNvPr>
          <p:cNvSpPr/>
          <p:nvPr/>
        </p:nvSpPr>
        <p:spPr>
          <a:xfrm>
            <a:off x="8525098" y="415486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6060264-E883-6962-4DA9-A8568F396AE8}"/>
              </a:ext>
            </a:extLst>
          </p:cNvPr>
          <p:cNvSpPr/>
          <p:nvPr/>
        </p:nvSpPr>
        <p:spPr>
          <a:xfrm>
            <a:off x="9088209" y="4154866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CE06457-FC2E-9AE1-53C0-39793E25B2B7}"/>
              </a:ext>
            </a:extLst>
          </p:cNvPr>
          <p:cNvSpPr/>
          <p:nvPr/>
        </p:nvSpPr>
        <p:spPr>
          <a:xfrm>
            <a:off x="9651319" y="415486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3FD3A29-8C2D-9C82-C120-1A30EEA2FA53}"/>
              </a:ext>
            </a:extLst>
          </p:cNvPr>
          <p:cNvSpPr/>
          <p:nvPr/>
        </p:nvSpPr>
        <p:spPr>
          <a:xfrm>
            <a:off x="10210916" y="4157461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FA2DA3B-0E34-61D1-A324-E73126636D80}"/>
              </a:ext>
            </a:extLst>
          </p:cNvPr>
          <p:cNvSpPr/>
          <p:nvPr/>
        </p:nvSpPr>
        <p:spPr>
          <a:xfrm>
            <a:off x="4139288" y="415486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A5C74DC-92B1-2CD2-85C6-0FEDB227E2D9}"/>
              </a:ext>
            </a:extLst>
          </p:cNvPr>
          <p:cNvCxnSpPr>
            <a:cxnSpLocks/>
          </p:cNvCxnSpPr>
          <p:nvPr/>
        </p:nvCxnSpPr>
        <p:spPr>
          <a:xfrm>
            <a:off x="3403600" y="4154864"/>
            <a:ext cx="73568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439175D-FBAB-791E-41E8-4F103BEDA149}"/>
              </a:ext>
            </a:extLst>
          </p:cNvPr>
          <p:cNvCxnSpPr>
            <a:cxnSpLocks/>
          </p:cNvCxnSpPr>
          <p:nvPr/>
        </p:nvCxnSpPr>
        <p:spPr>
          <a:xfrm>
            <a:off x="4139288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ECA8EDA-C41A-A5FD-BCDF-9B1B39BB8329}"/>
              </a:ext>
            </a:extLst>
          </p:cNvPr>
          <p:cNvCxnSpPr>
            <a:cxnSpLocks/>
          </p:cNvCxnSpPr>
          <p:nvPr/>
        </p:nvCxnSpPr>
        <p:spPr>
          <a:xfrm>
            <a:off x="4139288" y="4729993"/>
            <a:ext cx="113558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FDBF7699-76F9-61C4-429D-D1B2E162402B}"/>
              </a:ext>
            </a:extLst>
          </p:cNvPr>
          <p:cNvSpPr txBox="1"/>
          <p:nvPr/>
        </p:nvSpPr>
        <p:spPr>
          <a:xfrm>
            <a:off x="326012" y="4074967"/>
            <a:ext cx="1555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Node D</a:t>
            </a:r>
          </a:p>
          <a:p>
            <a:pPr algn="ctr"/>
            <a:r>
              <a:rPr lang="en-US" sz="2400" dirty="0"/>
              <a:t>Msg </a:t>
            </a:r>
            <a:r>
              <a:rPr lang="en-US" sz="2400" b="1" dirty="0"/>
              <a:t>0x343</a:t>
            </a: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A6DF2733-BABC-7592-5C8D-5997D643E8B8}"/>
              </a:ext>
            </a:extLst>
          </p:cNvPr>
          <p:cNvSpPr/>
          <p:nvPr/>
        </p:nvSpPr>
        <p:spPr>
          <a:xfrm>
            <a:off x="2184400" y="4298195"/>
            <a:ext cx="1041400" cy="4317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0B6F378-3F5A-A4F6-C70C-948D15EE3A25}"/>
              </a:ext>
            </a:extLst>
          </p:cNvPr>
          <p:cNvSpPr txBox="1"/>
          <p:nvPr/>
        </p:nvSpPr>
        <p:spPr>
          <a:xfrm>
            <a:off x="342404" y="5340558"/>
            <a:ext cx="1555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Actual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Bus Level</a:t>
            </a:r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EEF20F0C-80CF-5EF4-15C2-F949040E90F2}"/>
              </a:ext>
            </a:extLst>
          </p:cNvPr>
          <p:cNvSpPr/>
          <p:nvPr/>
        </p:nvSpPr>
        <p:spPr>
          <a:xfrm>
            <a:off x="2200792" y="5563786"/>
            <a:ext cx="1041400" cy="43179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837468B-9201-C631-9CE1-468096C97BEC}"/>
              </a:ext>
            </a:extLst>
          </p:cNvPr>
          <p:cNvCxnSpPr/>
          <p:nvPr/>
        </p:nvCxnSpPr>
        <p:spPr>
          <a:xfrm>
            <a:off x="8525098" y="2422067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2DA7135-75F2-5FA2-0B56-F2548FC01774}"/>
              </a:ext>
            </a:extLst>
          </p:cNvPr>
          <p:cNvCxnSpPr/>
          <p:nvPr/>
        </p:nvCxnSpPr>
        <p:spPr>
          <a:xfrm>
            <a:off x="9651319" y="2422067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18E7688-5F30-850F-39BF-B15F76A8FA8C}"/>
              </a:ext>
            </a:extLst>
          </p:cNvPr>
          <p:cNvCxnSpPr>
            <a:cxnSpLocks/>
          </p:cNvCxnSpPr>
          <p:nvPr/>
        </p:nvCxnSpPr>
        <p:spPr>
          <a:xfrm>
            <a:off x="7446704" y="1850569"/>
            <a:ext cx="1094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6747FEB-515E-892B-1586-044DAFBC0DA3}"/>
              </a:ext>
            </a:extLst>
          </p:cNvPr>
          <p:cNvCxnSpPr/>
          <p:nvPr/>
        </p:nvCxnSpPr>
        <p:spPr>
          <a:xfrm>
            <a:off x="9081180" y="1850569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BFAF5FF-97C0-F588-0DEC-B7D014CF1536}"/>
              </a:ext>
            </a:extLst>
          </p:cNvPr>
          <p:cNvCxnSpPr/>
          <p:nvPr/>
        </p:nvCxnSpPr>
        <p:spPr>
          <a:xfrm>
            <a:off x="10214430" y="1859638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B4EDE84F-A563-DE1D-118B-0AEC52708731}"/>
              </a:ext>
            </a:extLst>
          </p:cNvPr>
          <p:cNvCxnSpPr>
            <a:cxnSpLocks/>
          </p:cNvCxnSpPr>
          <p:nvPr/>
        </p:nvCxnSpPr>
        <p:spPr>
          <a:xfrm>
            <a:off x="7471292" y="18469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1830516-A11A-6A62-A783-AD539F8F5475}"/>
              </a:ext>
            </a:extLst>
          </p:cNvPr>
          <p:cNvCxnSpPr>
            <a:cxnSpLocks/>
          </p:cNvCxnSpPr>
          <p:nvPr/>
        </p:nvCxnSpPr>
        <p:spPr>
          <a:xfrm>
            <a:off x="8522887" y="18469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F33612C0-42B5-7E69-D3CC-21022548349A}"/>
              </a:ext>
            </a:extLst>
          </p:cNvPr>
          <p:cNvCxnSpPr>
            <a:cxnSpLocks/>
          </p:cNvCxnSpPr>
          <p:nvPr/>
        </p:nvCxnSpPr>
        <p:spPr>
          <a:xfrm>
            <a:off x="9081180" y="18596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BE52A42-A56E-906B-C501-81C067749CC3}"/>
              </a:ext>
            </a:extLst>
          </p:cNvPr>
          <p:cNvCxnSpPr>
            <a:cxnSpLocks/>
          </p:cNvCxnSpPr>
          <p:nvPr/>
        </p:nvCxnSpPr>
        <p:spPr>
          <a:xfrm>
            <a:off x="9651319" y="18596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6DE0BB9-92F1-250B-A41E-642A3C81B0C6}"/>
              </a:ext>
            </a:extLst>
          </p:cNvPr>
          <p:cNvCxnSpPr>
            <a:cxnSpLocks/>
          </p:cNvCxnSpPr>
          <p:nvPr/>
        </p:nvCxnSpPr>
        <p:spPr>
          <a:xfrm>
            <a:off x="10227308" y="1846938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ABBE917-CA49-DEEB-D9CB-83D1CAD45BA8}"/>
              </a:ext>
            </a:extLst>
          </p:cNvPr>
          <p:cNvCxnSpPr>
            <a:cxnSpLocks/>
          </p:cNvCxnSpPr>
          <p:nvPr/>
        </p:nvCxnSpPr>
        <p:spPr>
          <a:xfrm>
            <a:off x="7444493" y="3021771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3EFAFB1-5CE5-5C03-52D7-65D9093CFBB3}"/>
              </a:ext>
            </a:extLst>
          </p:cNvPr>
          <p:cNvCxnSpPr>
            <a:cxnSpLocks/>
          </p:cNvCxnSpPr>
          <p:nvPr/>
        </p:nvCxnSpPr>
        <p:spPr>
          <a:xfrm>
            <a:off x="8034403" y="3021771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ECEDB69-A779-0651-2D5C-25ED58980630}"/>
              </a:ext>
            </a:extLst>
          </p:cNvPr>
          <p:cNvCxnSpPr>
            <a:cxnSpLocks/>
          </p:cNvCxnSpPr>
          <p:nvPr/>
        </p:nvCxnSpPr>
        <p:spPr>
          <a:xfrm>
            <a:off x="9081180" y="3021771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7B2BCC3-BC4C-5350-2141-2CCD22790A35}"/>
              </a:ext>
            </a:extLst>
          </p:cNvPr>
          <p:cNvCxnSpPr>
            <a:cxnSpLocks/>
          </p:cNvCxnSpPr>
          <p:nvPr/>
        </p:nvCxnSpPr>
        <p:spPr>
          <a:xfrm>
            <a:off x="10207401" y="3021771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8B907B24-823B-59F5-57C3-D1FFDCC1560F}"/>
              </a:ext>
            </a:extLst>
          </p:cNvPr>
          <p:cNvCxnSpPr>
            <a:cxnSpLocks/>
          </p:cNvCxnSpPr>
          <p:nvPr/>
        </p:nvCxnSpPr>
        <p:spPr>
          <a:xfrm>
            <a:off x="5274873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7B6FAC-4A04-3278-FFE7-16107B4C2C18}"/>
              </a:ext>
            </a:extLst>
          </p:cNvPr>
          <p:cNvCxnSpPr>
            <a:cxnSpLocks/>
          </p:cNvCxnSpPr>
          <p:nvPr/>
        </p:nvCxnSpPr>
        <p:spPr>
          <a:xfrm>
            <a:off x="6326468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E4F42B96-B89B-D32C-A0EE-328BA0B9D7D5}"/>
              </a:ext>
            </a:extLst>
          </p:cNvPr>
          <p:cNvCxnSpPr>
            <a:cxnSpLocks/>
          </p:cNvCxnSpPr>
          <p:nvPr/>
        </p:nvCxnSpPr>
        <p:spPr>
          <a:xfrm>
            <a:off x="6908181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ABEA33A-9DBF-0BD8-219D-A8E13059650D}"/>
              </a:ext>
            </a:extLst>
          </p:cNvPr>
          <p:cNvCxnSpPr>
            <a:cxnSpLocks/>
          </p:cNvCxnSpPr>
          <p:nvPr/>
        </p:nvCxnSpPr>
        <p:spPr>
          <a:xfrm>
            <a:off x="7471292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4D116D6-5B21-5E33-8BAD-802BE64F2E37}"/>
              </a:ext>
            </a:extLst>
          </p:cNvPr>
          <p:cNvCxnSpPr>
            <a:cxnSpLocks/>
          </p:cNvCxnSpPr>
          <p:nvPr/>
        </p:nvCxnSpPr>
        <p:spPr>
          <a:xfrm>
            <a:off x="9667711" y="4154864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2ABD01E3-16C7-6978-C50E-F7B0B001CD28}"/>
              </a:ext>
            </a:extLst>
          </p:cNvPr>
          <p:cNvCxnSpPr/>
          <p:nvPr/>
        </p:nvCxnSpPr>
        <p:spPr>
          <a:xfrm>
            <a:off x="7478321" y="3030840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1DD128C3-07A5-75FE-45F8-B710D696BE5D}"/>
              </a:ext>
            </a:extLst>
          </p:cNvPr>
          <p:cNvCxnSpPr>
            <a:cxnSpLocks/>
          </p:cNvCxnSpPr>
          <p:nvPr/>
        </p:nvCxnSpPr>
        <p:spPr>
          <a:xfrm>
            <a:off x="10234337" y="3596069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F5E647A-C8B0-67FE-F4E2-D8E88AB55E51}"/>
              </a:ext>
            </a:extLst>
          </p:cNvPr>
          <p:cNvCxnSpPr>
            <a:cxnSpLocks/>
          </p:cNvCxnSpPr>
          <p:nvPr/>
        </p:nvCxnSpPr>
        <p:spPr>
          <a:xfrm>
            <a:off x="6326468" y="4729993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1C2BA651-C7FB-A46D-B31F-708DA3BD382B}"/>
              </a:ext>
            </a:extLst>
          </p:cNvPr>
          <p:cNvCxnSpPr>
            <a:cxnSpLocks/>
          </p:cNvCxnSpPr>
          <p:nvPr/>
        </p:nvCxnSpPr>
        <p:spPr>
          <a:xfrm>
            <a:off x="6882550" y="4154864"/>
            <a:ext cx="59577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3058AF5-035E-0512-5AE1-F067C31D6678}"/>
              </a:ext>
            </a:extLst>
          </p:cNvPr>
          <p:cNvCxnSpPr>
            <a:cxnSpLocks/>
          </p:cNvCxnSpPr>
          <p:nvPr/>
        </p:nvCxnSpPr>
        <p:spPr>
          <a:xfrm>
            <a:off x="7454900" y="4727548"/>
            <a:ext cx="2212811" cy="244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DA321DE-769B-B34B-E6EE-A55D05889446}"/>
              </a:ext>
            </a:extLst>
          </p:cNvPr>
          <p:cNvCxnSpPr>
            <a:cxnSpLocks/>
          </p:cNvCxnSpPr>
          <p:nvPr/>
        </p:nvCxnSpPr>
        <p:spPr>
          <a:xfrm flipV="1">
            <a:off x="9656652" y="4148826"/>
            <a:ext cx="1115556" cy="316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D6E720C-AFCC-6E01-F46E-D5FA1CFB2F5B}"/>
              </a:ext>
            </a:extLst>
          </p:cNvPr>
          <p:cNvCxnSpPr>
            <a:cxnSpLocks/>
          </p:cNvCxnSpPr>
          <p:nvPr/>
        </p:nvCxnSpPr>
        <p:spPr>
          <a:xfrm>
            <a:off x="5258481" y="4151987"/>
            <a:ext cx="1087241" cy="54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01C89357-E2D2-E57F-6A7B-D0CAE97665E7}"/>
              </a:ext>
            </a:extLst>
          </p:cNvPr>
          <p:cNvCxnSpPr>
            <a:cxnSpLocks/>
          </p:cNvCxnSpPr>
          <p:nvPr/>
        </p:nvCxnSpPr>
        <p:spPr>
          <a:xfrm>
            <a:off x="8023383" y="3603522"/>
            <a:ext cx="1087241" cy="54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ABC404A-A8EF-FEB4-4696-8BAA9745399B}"/>
              </a:ext>
            </a:extLst>
          </p:cNvPr>
          <p:cNvCxnSpPr>
            <a:cxnSpLocks/>
          </p:cNvCxnSpPr>
          <p:nvPr/>
        </p:nvCxnSpPr>
        <p:spPr>
          <a:xfrm>
            <a:off x="9068066" y="3028244"/>
            <a:ext cx="115321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Graphic 139" descr="Checkmark with solid fill">
            <a:extLst>
              <a:ext uri="{FF2B5EF4-FFF2-40B4-BE49-F238E27FC236}">
                <a16:creationId xmlns:a16="http://schemas.microsoft.com/office/drawing/2014/main" id="{3E723ED3-3FCC-B6C5-C07C-FB1E4872C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38451" y="2422067"/>
            <a:ext cx="460043" cy="460043"/>
          </a:xfrm>
          <a:prstGeom prst="rect">
            <a:avLst/>
          </a:prstGeom>
        </p:spPr>
      </p:pic>
      <p:pic>
        <p:nvPicPr>
          <p:cNvPr id="142" name="Graphic 141" descr="Checkmark with solid fill">
            <a:extLst>
              <a:ext uri="{FF2B5EF4-FFF2-40B4-BE49-F238E27FC236}">
                <a16:creationId xmlns:a16="http://schemas.microsoft.com/office/drawing/2014/main" id="{42B308BC-BEFF-A9F8-87CD-14E88C312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19485" y="3603044"/>
            <a:ext cx="460043" cy="460043"/>
          </a:xfrm>
          <a:prstGeom prst="rect">
            <a:avLst/>
          </a:prstGeom>
        </p:spPr>
      </p:pic>
      <p:pic>
        <p:nvPicPr>
          <p:cNvPr id="143" name="Graphic 142" descr="Checkmark with solid fill">
            <a:extLst>
              <a:ext uri="{FF2B5EF4-FFF2-40B4-BE49-F238E27FC236}">
                <a16:creationId xmlns:a16="http://schemas.microsoft.com/office/drawing/2014/main" id="{BC281C80-23B5-AB53-0A9D-7A406AA8A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33728" y="4745580"/>
            <a:ext cx="460043" cy="460043"/>
          </a:xfrm>
          <a:prstGeom prst="rect">
            <a:avLst/>
          </a:prstGeom>
        </p:spPr>
      </p:pic>
      <p:pic>
        <p:nvPicPr>
          <p:cNvPr id="68" name="Graphic 67" descr="Checkmark with solid fill">
            <a:extLst>
              <a:ext uri="{FF2B5EF4-FFF2-40B4-BE49-F238E27FC236}">
                <a16:creationId xmlns:a16="http://schemas.microsoft.com/office/drawing/2014/main" id="{85AE3A88-4E47-85E7-B9A4-ECF8F2346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1121" y="2428581"/>
            <a:ext cx="460043" cy="460043"/>
          </a:xfrm>
          <a:prstGeom prst="rect">
            <a:avLst/>
          </a:prstGeom>
        </p:spPr>
      </p:pic>
      <p:pic>
        <p:nvPicPr>
          <p:cNvPr id="69" name="Graphic 68" descr="Checkmark with solid fill">
            <a:extLst>
              <a:ext uri="{FF2B5EF4-FFF2-40B4-BE49-F238E27FC236}">
                <a16:creationId xmlns:a16="http://schemas.microsoft.com/office/drawing/2014/main" id="{8522162A-42EB-73F0-15F4-0CBA7EF9D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2155" y="3609558"/>
            <a:ext cx="460043" cy="460043"/>
          </a:xfrm>
          <a:prstGeom prst="rect">
            <a:avLst/>
          </a:prstGeom>
        </p:spPr>
      </p:pic>
      <p:pic>
        <p:nvPicPr>
          <p:cNvPr id="70" name="Graphic 69" descr="Close with solid fill">
            <a:extLst>
              <a:ext uri="{FF2B5EF4-FFF2-40B4-BE49-F238E27FC236}">
                <a16:creationId xmlns:a16="http://schemas.microsoft.com/office/drawing/2014/main" id="{D5C53E2D-48D9-CE32-E030-A096AB50D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0020" y="4750049"/>
            <a:ext cx="455724" cy="455724"/>
          </a:xfrm>
          <a:prstGeom prst="rect">
            <a:avLst/>
          </a:prstGeom>
        </p:spPr>
      </p:pic>
      <p:sp>
        <p:nvSpPr>
          <p:cNvPr id="154" name="Rectangle 153">
            <a:extLst>
              <a:ext uri="{FF2B5EF4-FFF2-40B4-BE49-F238E27FC236}">
                <a16:creationId xmlns:a16="http://schemas.microsoft.com/office/drawing/2014/main" id="{FFFCF2C9-CA71-2174-7311-663D3C6CB1CE}"/>
              </a:ext>
            </a:extLst>
          </p:cNvPr>
          <p:cNvSpPr/>
          <p:nvPr/>
        </p:nvSpPr>
        <p:spPr>
          <a:xfrm>
            <a:off x="4677292" y="5435078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63DDD838-225A-70CC-B07D-358BA4A9F7DB}"/>
              </a:ext>
            </a:extLst>
          </p:cNvPr>
          <p:cNvSpPr/>
          <p:nvPr/>
        </p:nvSpPr>
        <p:spPr>
          <a:xfrm>
            <a:off x="5240403" y="5435077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D31B6F3F-0076-D7BE-CB50-0ED8B7B92F0C}"/>
              </a:ext>
            </a:extLst>
          </p:cNvPr>
          <p:cNvSpPr/>
          <p:nvPr/>
        </p:nvSpPr>
        <p:spPr>
          <a:xfrm>
            <a:off x="5803513" y="5435076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0E64F5D5-4563-20CF-860E-8E84F23EF8BA}"/>
              </a:ext>
            </a:extLst>
          </p:cNvPr>
          <p:cNvSpPr/>
          <p:nvPr/>
        </p:nvSpPr>
        <p:spPr>
          <a:xfrm>
            <a:off x="6310601" y="543507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3D6738E3-0666-673C-41ED-740C748740FE}"/>
              </a:ext>
            </a:extLst>
          </p:cNvPr>
          <p:cNvSpPr/>
          <p:nvPr/>
        </p:nvSpPr>
        <p:spPr>
          <a:xfrm>
            <a:off x="6873711" y="5435075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00820AB2-DD34-70AC-EC39-351AB3E4E1A6}"/>
              </a:ext>
            </a:extLst>
          </p:cNvPr>
          <p:cNvSpPr/>
          <p:nvPr/>
        </p:nvSpPr>
        <p:spPr>
          <a:xfrm>
            <a:off x="7436822" y="543507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48CF6014-44B7-9415-2A44-44845ECA27A6}"/>
              </a:ext>
            </a:extLst>
          </p:cNvPr>
          <p:cNvSpPr/>
          <p:nvPr/>
        </p:nvSpPr>
        <p:spPr>
          <a:xfrm>
            <a:off x="7999933" y="5435073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56579505-F7E7-6FE9-9B59-53E757344A26}"/>
              </a:ext>
            </a:extLst>
          </p:cNvPr>
          <p:cNvSpPr/>
          <p:nvPr/>
        </p:nvSpPr>
        <p:spPr>
          <a:xfrm>
            <a:off x="8507020" y="54350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1BF5C997-388A-FF93-ACAD-EC6417728113}"/>
              </a:ext>
            </a:extLst>
          </p:cNvPr>
          <p:cNvSpPr/>
          <p:nvPr/>
        </p:nvSpPr>
        <p:spPr>
          <a:xfrm>
            <a:off x="9070131" y="5435074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E45D1975-483A-66FA-AA1D-B70AA7BBDBC2}"/>
              </a:ext>
            </a:extLst>
          </p:cNvPr>
          <p:cNvSpPr/>
          <p:nvPr/>
        </p:nvSpPr>
        <p:spPr>
          <a:xfrm>
            <a:off x="9633241" y="5435073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1F489F7-274A-4C9D-1921-2A577178784A}"/>
              </a:ext>
            </a:extLst>
          </p:cNvPr>
          <p:cNvSpPr/>
          <p:nvPr/>
        </p:nvSpPr>
        <p:spPr>
          <a:xfrm>
            <a:off x="10192838" y="5437669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3C2CAFC0-8C71-70F6-2E8D-994B4DE88E06}"/>
              </a:ext>
            </a:extLst>
          </p:cNvPr>
          <p:cNvSpPr/>
          <p:nvPr/>
        </p:nvSpPr>
        <p:spPr>
          <a:xfrm>
            <a:off x="4121210" y="5435072"/>
            <a:ext cx="563111" cy="575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A09A420E-7CD5-A675-DCB0-0B8D6EA10303}"/>
              </a:ext>
            </a:extLst>
          </p:cNvPr>
          <p:cNvCxnSpPr>
            <a:cxnSpLocks/>
          </p:cNvCxnSpPr>
          <p:nvPr/>
        </p:nvCxnSpPr>
        <p:spPr>
          <a:xfrm>
            <a:off x="3385522" y="5435072"/>
            <a:ext cx="73568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4AF00D8-B2C3-1A67-19CC-74AFE9924E59}"/>
              </a:ext>
            </a:extLst>
          </p:cNvPr>
          <p:cNvCxnSpPr>
            <a:cxnSpLocks/>
          </p:cNvCxnSpPr>
          <p:nvPr/>
        </p:nvCxnSpPr>
        <p:spPr>
          <a:xfrm>
            <a:off x="4121210" y="5435072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D309FCF-7B58-3B77-05AA-24CDC581D58F}"/>
              </a:ext>
            </a:extLst>
          </p:cNvPr>
          <p:cNvCxnSpPr>
            <a:cxnSpLocks/>
          </p:cNvCxnSpPr>
          <p:nvPr/>
        </p:nvCxnSpPr>
        <p:spPr>
          <a:xfrm>
            <a:off x="4121210" y="6010201"/>
            <a:ext cx="328881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808A84AD-9D97-658C-25B5-F20C350F34A3}"/>
              </a:ext>
            </a:extLst>
          </p:cNvPr>
          <p:cNvCxnSpPr>
            <a:cxnSpLocks/>
          </p:cNvCxnSpPr>
          <p:nvPr/>
        </p:nvCxnSpPr>
        <p:spPr>
          <a:xfrm>
            <a:off x="7410023" y="5435072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1B80D379-3A7B-7970-7791-8B9EDAAECC0D}"/>
              </a:ext>
            </a:extLst>
          </p:cNvPr>
          <p:cNvCxnSpPr>
            <a:cxnSpLocks/>
          </p:cNvCxnSpPr>
          <p:nvPr/>
        </p:nvCxnSpPr>
        <p:spPr>
          <a:xfrm>
            <a:off x="7999933" y="5435072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9C3FCF37-7D7B-262D-D054-7EDFF3DE6A9E}"/>
              </a:ext>
            </a:extLst>
          </p:cNvPr>
          <p:cNvCxnSpPr>
            <a:cxnSpLocks/>
          </p:cNvCxnSpPr>
          <p:nvPr/>
        </p:nvCxnSpPr>
        <p:spPr>
          <a:xfrm>
            <a:off x="9046710" y="5435072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0F58A2FA-A619-29D0-87B4-E0F83A7B448D}"/>
              </a:ext>
            </a:extLst>
          </p:cNvPr>
          <p:cNvCxnSpPr>
            <a:cxnSpLocks/>
          </p:cNvCxnSpPr>
          <p:nvPr/>
        </p:nvCxnSpPr>
        <p:spPr>
          <a:xfrm>
            <a:off x="10172931" y="5435072"/>
            <a:ext cx="0" cy="5751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BD84542C-972E-10B4-899C-E667A0C2B3D6}"/>
              </a:ext>
            </a:extLst>
          </p:cNvPr>
          <p:cNvCxnSpPr/>
          <p:nvPr/>
        </p:nvCxnSpPr>
        <p:spPr>
          <a:xfrm>
            <a:off x="7443851" y="5444141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25D8A8B4-42BE-13B5-EA68-2C96B87D5FCC}"/>
              </a:ext>
            </a:extLst>
          </p:cNvPr>
          <p:cNvCxnSpPr>
            <a:cxnSpLocks/>
          </p:cNvCxnSpPr>
          <p:nvPr/>
        </p:nvCxnSpPr>
        <p:spPr>
          <a:xfrm>
            <a:off x="10199867" y="6009370"/>
            <a:ext cx="5560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2D10D579-A5A7-8F7E-9DB4-4A6B72858111}"/>
              </a:ext>
            </a:extLst>
          </p:cNvPr>
          <p:cNvCxnSpPr>
            <a:cxnSpLocks/>
          </p:cNvCxnSpPr>
          <p:nvPr/>
        </p:nvCxnSpPr>
        <p:spPr>
          <a:xfrm>
            <a:off x="7988913" y="6016823"/>
            <a:ext cx="1087241" cy="54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57E7BA4B-F801-D033-A440-E7C75A53F31E}"/>
              </a:ext>
            </a:extLst>
          </p:cNvPr>
          <p:cNvCxnSpPr>
            <a:cxnSpLocks/>
          </p:cNvCxnSpPr>
          <p:nvPr/>
        </p:nvCxnSpPr>
        <p:spPr>
          <a:xfrm>
            <a:off x="9033596" y="5441545"/>
            <a:ext cx="115321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A07A105-9941-7263-0178-F8E616EB14C1}"/>
              </a:ext>
            </a:extLst>
          </p:cNvPr>
          <p:cNvSpPr/>
          <p:nvPr/>
        </p:nvSpPr>
        <p:spPr>
          <a:xfrm>
            <a:off x="8494699" y="1762126"/>
            <a:ext cx="24526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FA4B431D-FC5D-B4EA-70B0-771BFED44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60875" y="2433977"/>
            <a:ext cx="460043" cy="460043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E55ABFE0-D251-FD31-A569-37311DC8E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1909" y="3614954"/>
            <a:ext cx="460043" cy="46004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34C4A20-AB7D-AE67-3E9A-F1678656EC5D}"/>
              </a:ext>
            </a:extLst>
          </p:cNvPr>
          <p:cNvSpPr/>
          <p:nvPr/>
        </p:nvSpPr>
        <p:spPr>
          <a:xfrm>
            <a:off x="5803513" y="4100397"/>
            <a:ext cx="5296286" cy="805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 descr="Checkmark with solid fill">
            <a:extLst>
              <a:ext uri="{FF2B5EF4-FFF2-40B4-BE49-F238E27FC236}">
                <a16:creationId xmlns:a16="http://schemas.microsoft.com/office/drawing/2014/main" id="{AAC9C60C-41B8-2DC2-8021-F9A0E7BE8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1752" y="2437460"/>
            <a:ext cx="460043" cy="460043"/>
          </a:xfrm>
          <a:prstGeom prst="rect">
            <a:avLst/>
          </a:prstGeom>
        </p:spPr>
      </p:pic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153EF3BB-BF9E-502C-397E-E23D0D55A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2786" y="3618437"/>
            <a:ext cx="460043" cy="460043"/>
          </a:xfrm>
          <a:prstGeom prst="rect">
            <a:avLst/>
          </a:prstGeom>
        </p:spPr>
      </p:pic>
      <p:pic>
        <p:nvPicPr>
          <p:cNvPr id="24" name="Graphic 23" descr="Checkmark with solid fill">
            <a:extLst>
              <a:ext uri="{FF2B5EF4-FFF2-40B4-BE49-F238E27FC236}">
                <a16:creationId xmlns:a16="http://schemas.microsoft.com/office/drawing/2014/main" id="{EBC684A0-F6CC-A3FA-455C-7D4AB3C57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9714" y="2461275"/>
            <a:ext cx="460043" cy="460043"/>
          </a:xfrm>
          <a:prstGeom prst="rect">
            <a:avLst/>
          </a:prstGeom>
        </p:spPr>
      </p:pic>
      <p:pic>
        <p:nvPicPr>
          <p:cNvPr id="48" name="Graphic 47" descr="Checkmark with solid fill">
            <a:extLst>
              <a:ext uri="{FF2B5EF4-FFF2-40B4-BE49-F238E27FC236}">
                <a16:creationId xmlns:a16="http://schemas.microsoft.com/office/drawing/2014/main" id="{CD8A5487-F71B-5083-248D-713DCEA7A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0748" y="3642252"/>
            <a:ext cx="460043" cy="460043"/>
          </a:xfrm>
          <a:prstGeom prst="rect">
            <a:avLst/>
          </a:prstGeom>
        </p:spPr>
      </p:pic>
      <p:pic>
        <p:nvPicPr>
          <p:cNvPr id="49" name="Graphic 48" descr="Checkmark with solid fill">
            <a:extLst>
              <a:ext uri="{FF2B5EF4-FFF2-40B4-BE49-F238E27FC236}">
                <a16:creationId xmlns:a16="http://schemas.microsoft.com/office/drawing/2014/main" id="{CC628066-8FCD-9B97-8940-C5CE433BA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85928" y="2451099"/>
            <a:ext cx="460043" cy="460043"/>
          </a:xfrm>
          <a:prstGeom prst="rect">
            <a:avLst/>
          </a:prstGeom>
        </p:spPr>
      </p:pic>
      <p:pic>
        <p:nvPicPr>
          <p:cNvPr id="50" name="Graphic 49" descr="Checkmark with solid fill">
            <a:extLst>
              <a:ext uri="{FF2B5EF4-FFF2-40B4-BE49-F238E27FC236}">
                <a16:creationId xmlns:a16="http://schemas.microsoft.com/office/drawing/2014/main" id="{3875DCD9-A83B-38B0-4D9B-4678B6CCD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6962" y="3632076"/>
            <a:ext cx="460043" cy="460043"/>
          </a:xfrm>
          <a:prstGeom prst="rect">
            <a:avLst/>
          </a:prstGeom>
        </p:spPr>
      </p:pic>
      <p:pic>
        <p:nvPicPr>
          <p:cNvPr id="71" name="Graphic 70" descr="Checkmark with solid fill">
            <a:extLst>
              <a:ext uri="{FF2B5EF4-FFF2-40B4-BE49-F238E27FC236}">
                <a16:creationId xmlns:a16="http://schemas.microsoft.com/office/drawing/2014/main" id="{5ADD9A2F-7893-180E-67B9-3CD752646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5979" y="3656722"/>
            <a:ext cx="460043" cy="460043"/>
          </a:xfrm>
          <a:prstGeom prst="rect">
            <a:avLst/>
          </a:prstGeom>
        </p:spPr>
      </p:pic>
      <p:pic>
        <p:nvPicPr>
          <p:cNvPr id="72" name="Graphic 71" descr="Close with solid fill">
            <a:extLst>
              <a:ext uri="{FF2B5EF4-FFF2-40B4-BE49-F238E27FC236}">
                <a16:creationId xmlns:a16="http://schemas.microsoft.com/office/drawing/2014/main" id="{E6C9FF64-FD4A-B373-2EF2-710AE9E43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46006" y="2477936"/>
            <a:ext cx="455724" cy="455724"/>
          </a:xfrm>
          <a:prstGeom prst="rect">
            <a:avLst/>
          </a:prstGeom>
        </p:spPr>
      </p:pic>
      <p:pic>
        <p:nvPicPr>
          <p:cNvPr id="76" name="Graphic 75" descr="Checkmark with solid fill">
            <a:extLst>
              <a:ext uri="{FF2B5EF4-FFF2-40B4-BE49-F238E27FC236}">
                <a16:creationId xmlns:a16="http://schemas.microsoft.com/office/drawing/2014/main" id="{46936FDD-6347-D05E-6077-9F218FDDE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84996" y="3669416"/>
            <a:ext cx="460043" cy="460043"/>
          </a:xfrm>
          <a:prstGeom prst="rect">
            <a:avLst/>
          </a:prstGeom>
        </p:spPr>
      </p:pic>
      <p:pic>
        <p:nvPicPr>
          <p:cNvPr id="77" name="Graphic 76" descr="Checkmark with solid fill">
            <a:extLst>
              <a:ext uri="{FF2B5EF4-FFF2-40B4-BE49-F238E27FC236}">
                <a16:creationId xmlns:a16="http://schemas.microsoft.com/office/drawing/2014/main" id="{1731D5E4-7E13-4F31-D497-F7C533C85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92958" y="3693231"/>
            <a:ext cx="460043" cy="460043"/>
          </a:xfrm>
          <a:prstGeom prst="rect">
            <a:avLst/>
          </a:prstGeom>
        </p:spPr>
      </p:pic>
      <p:pic>
        <p:nvPicPr>
          <p:cNvPr id="78" name="Graphic 77" descr="Checkmark with solid fill">
            <a:extLst>
              <a:ext uri="{FF2B5EF4-FFF2-40B4-BE49-F238E27FC236}">
                <a16:creationId xmlns:a16="http://schemas.microsoft.com/office/drawing/2014/main" id="{052AC6CF-FFD7-80B2-F540-A81F6066A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89172" y="3683055"/>
            <a:ext cx="460043" cy="460043"/>
          </a:xfrm>
          <a:prstGeom prst="rect">
            <a:avLst/>
          </a:prstGeom>
        </p:spPr>
      </p:pic>
      <p:pic>
        <p:nvPicPr>
          <p:cNvPr id="79" name="Graphic 78" descr="Checkmark with solid fill">
            <a:extLst>
              <a:ext uri="{FF2B5EF4-FFF2-40B4-BE49-F238E27FC236}">
                <a16:creationId xmlns:a16="http://schemas.microsoft.com/office/drawing/2014/main" id="{40C7621F-9538-3438-3469-A191912A2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8189" y="3707701"/>
            <a:ext cx="460043" cy="460043"/>
          </a:xfrm>
          <a:prstGeom prst="rect">
            <a:avLst/>
          </a:prstGeom>
        </p:spPr>
      </p:pic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BD97C3C7-ADC7-E748-1F7A-BDFF7FD8BB8D}"/>
              </a:ext>
            </a:extLst>
          </p:cNvPr>
          <p:cNvSpPr/>
          <p:nvPr/>
        </p:nvSpPr>
        <p:spPr>
          <a:xfrm>
            <a:off x="266699" y="2796866"/>
            <a:ext cx="10833079" cy="1282007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tar: 16 Points 73">
            <a:extLst>
              <a:ext uri="{FF2B5EF4-FFF2-40B4-BE49-F238E27FC236}">
                <a16:creationId xmlns:a16="http://schemas.microsoft.com/office/drawing/2014/main" id="{C3676E34-12CE-9C5D-E131-7079778A1848}"/>
              </a:ext>
            </a:extLst>
          </p:cNvPr>
          <p:cNvSpPr/>
          <p:nvPr/>
        </p:nvSpPr>
        <p:spPr>
          <a:xfrm>
            <a:off x="7915364" y="3617358"/>
            <a:ext cx="4013809" cy="2378225"/>
          </a:xfrm>
          <a:prstGeom prst="star16">
            <a:avLst>
              <a:gd name="adj" fmla="val 4095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Node C </a:t>
            </a:r>
            <a:r>
              <a:rPr lang="en-US" sz="3200" b="1" u="sng" dirty="0"/>
              <a:t>wins</a:t>
            </a:r>
            <a:r>
              <a:rPr lang="en-US" sz="3200" b="1" dirty="0"/>
              <a:t> arbitration!</a:t>
            </a:r>
          </a:p>
        </p:txBody>
      </p:sp>
      <p:sp>
        <p:nvSpPr>
          <p:cNvPr id="75" name="Date Placeholder 74">
            <a:extLst>
              <a:ext uri="{FF2B5EF4-FFF2-40B4-BE49-F238E27FC236}">
                <a16:creationId xmlns:a16="http://schemas.microsoft.com/office/drawing/2014/main" id="{4CE05CCA-496F-3C37-6F69-4429F06C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80" name="Footer Placeholder 79">
            <a:extLst>
              <a:ext uri="{FF2B5EF4-FFF2-40B4-BE49-F238E27FC236}">
                <a16:creationId xmlns:a16="http://schemas.microsoft.com/office/drawing/2014/main" id="{090023E9-5EFC-FCEE-285F-0CA4F0565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81" name="Slide Number Placeholder 80">
            <a:extLst>
              <a:ext uri="{FF2B5EF4-FFF2-40B4-BE49-F238E27FC236}">
                <a16:creationId xmlns:a16="http://schemas.microsoft.com/office/drawing/2014/main" id="{EC3FD394-B801-9106-FF1A-C1E0CE310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840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1F412-35B6-C1C3-6901-3C5A4FEEF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0292B-7DD2-363D-E0E0-20E74E6AC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61CAF-C1E6-315C-7C97-4828E9273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63558-F2D3-9C88-588C-2D4D398D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C000F9-3F18-2453-43CF-C58D30AEB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730" y="1090998"/>
            <a:ext cx="7821011" cy="491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249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581D-EF13-5C98-D8A6-41E319D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arbitration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54AA-FACD-8398-D0B3-E91C8BBBC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CAN Message Arbitration</a:t>
            </a:r>
          </a:p>
          <a:p>
            <a:pPr marL="457200" lvl="1" indent="0">
              <a:spcAft>
                <a:spcPts val="3600"/>
              </a:spcAft>
              <a:buNone/>
            </a:pPr>
            <a:endParaRPr lang="en-US" dirty="0"/>
          </a:p>
          <a:p>
            <a:pPr marL="457200" lvl="1" indent="0">
              <a:spcAft>
                <a:spcPts val="3600"/>
              </a:spcAft>
              <a:buNone/>
            </a:pPr>
            <a:endParaRPr lang="en-US" dirty="0"/>
          </a:p>
          <a:p>
            <a:pPr marL="457200" lvl="1" indent="0">
              <a:spcAft>
                <a:spcPts val="3600"/>
              </a:spcAft>
              <a:buNone/>
            </a:pPr>
            <a:endParaRPr lang="en-US" dirty="0"/>
          </a:p>
          <a:p>
            <a:pPr lvl="1">
              <a:spcAft>
                <a:spcPts val="3600"/>
              </a:spcAft>
            </a:pPr>
            <a:r>
              <a:rPr lang="en-US" dirty="0"/>
              <a:t>Critical data shall be transmitted in messages with low ID value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0DAF146-8BE1-E261-2EE1-5F959E072A72}"/>
              </a:ext>
            </a:extLst>
          </p:cNvPr>
          <p:cNvSpPr/>
          <p:nvPr/>
        </p:nvSpPr>
        <p:spPr>
          <a:xfrm>
            <a:off x="2052636" y="2108200"/>
            <a:ext cx="8077200" cy="20193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The </a:t>
            </a:r>
            <a:r>
              <a:rPr lang="en-US" sz="3600" b="1" dirty="0"/>
              <a:t>lower</a:t>
            </a:r>
            <a:r>
              <a:rPr lang="en-US" sz="3600" dirty="0"/>
              <a:t> the ID value the </a:t>
            </a:r>
            <a:r>
              <a:rPr lang="en-US" sz="3600" b="1" dirty="0"/>
              <a:t>higher</a:t>
            </a:r>
            <a:r>
              <a:rPr lang="en-US" sz="3600" dirty="0"/>
              <a:t> the priority!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0D9E0-721F-FD5D-BD3D-77D1C8313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A75E58-C3F5-620D-B505-7957763D3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95834-6B14-00B6-5A89-1279FB45C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5449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581D-EF13-5C98-D8A6-41E319D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Stuffing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54AA-FACD-8398-D0B3-E91C8BBBC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CAN provides a technique to overcome the problem of lost synchronization due to its </a:t>
            </a:r>
            <a:r>
              <a:rPr lang="en-US" b="1" dirty="0"/>
              <a:t>asynchronous</a:t>
            </a:r>
            <a:r>
              <a:rPr lang="en-US" dirty="0"/>
              <a:t> nature and its </a:t>
            </a:r>
            <a:r>
              <a:rPr lang="en-US" b="1" dirty="0"/>
              <a:t>NRZ</a:t>
            </a:r>
            <a:r>
              <a:rPr lang="en-US" dirty="0"/>
              <a:t> bit codification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Bit Stuffing technique</a:t>
            </a:r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F2D38-7355-A2D0-85BF-03874FD0E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A3804-4BDD-E1B8-2586-D766F99DF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915465-70BA-BE78-9A1F-7394A135A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1736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581D-EF13-5C98-D8A6-41E319D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Stuffing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54AA-FACD-8398-D0B3-E91C8BBBC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Bit Stuffing </a:t>
            </a:r>
            <a:r>
              <a:rPr lang="en-US" dirty="0"/>
              <a:t>technique:</a:t>
            </a:r>
          </a:p>
          <a:p>
            <a:pPr lvl="1"/>
            <a:r>
              <a:rPr lang="en-US" dirty="0"/>
              <a:t>Never allow </a:t>
            </a:r>
            <a:r>
              <a:rPr lang="en-US" b="1" dirty="0"/>
              <a:t>more than 5 bits with the same level</a:t>
            </a:r>
            <a:r>
              <a:rPr lang="en-US" dirty="0"/>
              <a:t> during Data or Remote Frame transmission</a:t>
            </a:r>
          </a:p>
          <a:p>
            <a:pPr lvl="1"/>
            <a:r>
              <a:rPr lang="en-US" dirty="0"/>
              <a:t>Each time 5 bits with same level are observed in the bus, a bit (known as stuffing bit) shall be </a:t>
            </a:r>
            <a:r>
              <a:rPr lang="en-US" b="1" dirty="0"/>
              <a:t>inserted with opposite level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This ensure edges at least every 5 bits</a:t>
            </a:r>
          </a:p>
          <a:p>
            <a:pPr lvl="2"/>
            <a:r>
              <a:rPr lang="en-US" dirty="0"/>
              <a:t>Edges are opportunities for re-synchronization of nodes</a:t>
            </a:r>
          </a:p>
          <a:p>
            <a:pPr lvl="1"/>
            <a:r>
              <a:rPr lang="en-US" b="1" dirty="0"/>
              <a:t>The 5 bits count shall also include the inserted stuffing bits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51D17-EA51-1D17-C539-40F3031AA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0229F-6C8D-847A-65F7-90202BC8A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0C0C9-04A0-717D-7CB7-1D98FC4E7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6370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581D-EF13-5C98-D8A6-41E319D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Stuffing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54AA-FACD-8398-D0B3-E91C8BBBC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Bit Stuffing </a:t>
            </a:r>
            <a:r>
              <a:rPr lang="en-US" dirty="0"/>
              <a:t>technique:</a:t>
            </a:r>
          </a:p>
          <a:p>
            <a:pPr lvl="1"/>
            <a:r>
              <a:rPr lang="en-US" dirty="0"/>
              <a:t>Bit stuffing applies from </a:t>
            </a:r>
            <a:r>
              <a:rPr lang="en-US" b="1" dirty="0"/>
              <a:t>Start-of-Frame</a:t>
            </a:r>
            <a:r>
              <a:rPr lang="en-US" dirty="0"/>
              <a:t> up to and including the </a:t>
            </a:r>
            <a:r>
              <a:rPr lang="en-US" b="1" dirty="0"/>
              <a:t>CRC sequence </a:t>
            </a:r>
            <a:r>
              <a:rPr lang="en-US" dirty="0"/>
              <a:t>field</a:t>
            </a:r>
          </a:p>
          <a:p>
            <a:pPr lvl="1"/>
            <a:r>
              <a:rPr lang="en-US" dirty="0"/>
              <a:t>CRC calculations are done without stuffing bits (after de-stuffing from receiver side)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EC2EC-51FD-800A-9202-A35D0E7C9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0C760-C0DA-65BA-3839-69D13E87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85D49-980F-8749-1B96-69C820EBD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6349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581D-EF13-5C98-D8A6-41E319D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Stuffing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54AA-FACD-8398-D0B3-E91C8BBBC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047750"/>
            <a:ext cx="11649075" cy="698265"/>
          </a:xfrm>
        </p:spPr>
        <p:txBody>
          <a:bodyPr>
            <a:normAutofit/>
          </a:bodyPr>
          <a:lstStyle/>
          <a:p>
            <a:r>
              <a:rPr lang="en-US" b="1" dirty="0"/>
              <a:t>Bit Stuffing </a:t>
            </a:r>
            <a:r>
              <a:rPr lang="en-US" dirty="0"/>
              <a:t>example </a:t>
            </a:r>
            <a:r>
              <a:rPr lang="en-US" b="1" dirty="0"/>
              <a:t>1</a:t>
            </a:r>
            <a:r>
              <a:rPr lang="en-US" dirty="0"/>
              <a:t>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3AD686-91AB-1B9C-07EA-C93FB17C3912}"/>
              </a:ext>
            </a:extLst>
          </p:cNvPr>
          <p:cNvSpPr/>
          <p:nvPr/>
        </p:nvSpPr>
        <p:spPr>
          <a:xfrm>
            <a:off x="3311072" y="2307775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A9A255-CEC6-AD07-E230-3DF58D7E63F1}"/>
              </a:ext>
            </a:extLst>
          </p:cNvPr>
          <p:cNvSpPr/>
          <p:nvPr/>
        </p:nvSpPr>
        <p:spPr>
          <a:xfrm>
            <a:off x="3874183" y="2307774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425D08-0F2B-4095-E72B-681CE0E1B541}"/>
              </a:ext>
            </a:extLst>
          </p:cNvPr>
          <p:cNvSpPr/>
          <p:nvPr/>
        </p:nvSpPr>
        <p:spPr>
          <a:xfrm>
            <a:off x="4437293" y="2307773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001DC9-FFD1-D43A-7053-6714EC6B2E04}"/>
              </a:ext>
            </a:extLst>
          </p:cNvPr>
          <p:cNvSpPr/>
          <p:nvPr/>
        </p:nvSpPr>
        <p:spPr>
          <a:xfrm>
            <a:off x="4944381" y="2307772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36937D-84FD-25DE-5727-06D803D33E62}"/>
              </a:ext>
            </a:extLst>
          </p:cNvPr>
          <p:cNvSpPr/>
          <p:nvPr/>
        </p:nvSpPr>
        <p:spPr>
          <a:xfrm>
            <a:off x="5507491" y="2307772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DC7A3C-3605-5011-A736-07BF77B0373D}"/>
              </a:ext>
            </a:extLst>
          </p:cNvPr>
          <p:cNvSpPr/>
          <p:nvPr/>
        </p:nvSpPr>
        <p:spPr>
          <a:xfrm>
            <a:off x="6070602" y="2307771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1B1442-32CB-CA93-7C23-C51774C033E0}"/>
              </a:ext>
            </a:extLst>
          </p:cNvPr>
          <p:cNvSpPr/>
          <p:nvPr/>
        </p:nvSpPr>
        <p:spPr>
          <a:xfrm>
            <a:off x="6633713" y="2307770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740862-34DA-D710-A26F-01B329523254}"/>
              </a:ext>
            </a:extLst>
          </p:cNvPr>
          <p:cNvSpPr/>
          <p:nvPr/>
        </p:nvSpPr>
        <p:spPr>
          <a:xfrm>
            <a:off x="7140800" y="2307769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76FFB2-D716-181D-D589-688ACBE0E788}"/>
              </a:ext>
            </a:extLst>
          </p:cNvPr>
          <p:cNvSpPr/>
          <p:nvPr/>
        </p:nvSpPr>
        <p:spPr>
          <a:xfrm>
            <a:off x="7703911" y="2307771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C6BB1A-9117-88EA-45D7-432BDE6CCBE6}"/>
              </a:ext>
            </a:extLst>
          </p:cNvPr>
          <p:cNvSpPr/>
          <p:nvPr/>
        </p:nvSpPr>
        <p:spPr>
          <a:xfrm>
            <a:off x="8267021" y="2307770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6A6E8CE9-5E10-0C6A-C196-85AA45F7185C}"/>
              </a:ext>
            </a:extLst>
          </p:cNvPr>
          <p:cNvSpPr txBox="1">
            <a:spLocks/>
          </p:cNvSpPr>
          <p:nvPr/>
        </p:nvSpPr>
        <p:spPr>
          <a:xfrm>
            <a:off x="697592" y="2307769"/>
            <a:ext cx="2293257" cy="34421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Original</a:t>
            </a:r>
            <a:r>
              <a:rPr lang="en-US" dirty="0"/>
              <a:t> Bit Stream Sequence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Bit Stream Sequence </a:t>
            </a:r>
            <a:r>
              <a:rPr lang="en-US" b="1" dirty="0"/>
              <a:t>with stuffing bits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17FAB96-B290-3D1A-F38C-EA57806E1132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7700398" y="3151656"/>
            <a:ext cx="281556" cy="1321700"/>
          </a:xfrm>
          <a:prstGeom prst="straightConnector1">
            <a:avLst/>
          </a:prstGeom>
          <a:ln w="3810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45DB39-0F92-63CD-AA44-2952D93B88ED}"/>
              </a:ext>
            </a:extLst>
          </p:cNvPr>
          <p:cNvSpPr txBox="1"/>
          <p:nvPr/>
        </p:nvSpPr>
        <p:spPr>
          <a:xfrm>
            <a:off x="7644374" y="5317240"/>
            <a:ext cx="675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Stuff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bit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700EC1-5F20-9AB0-DD0D-7128FB3192BE}"/>
              </a:ext>
            </a:extLst>
          </p:cNvPr>
          <p:cNvSpPr/>
          <p:nvPr/>
        </p:nvSpPr>
        <p:spPr>
          <a:xfrm>
            <a:off x="3307559" y="4473360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1CC53F-6C6C-8B8F-A1F7-F45615C547E9}"/>
              </a:ext>
            </a:extLst>
          </p:cNvPr>
          <p:cNvSpPr/>
          <p:nvPr/>
        </p:nvSpPr>
        <p:spPr>
          <a:xfrm>
            <a:off x="3870670" y="4473359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BD85DA-ECA2-2416-91D9-565844F07762}"/>
              </a:ext>
            </a:extLst>
          </p:cNvPr>
          <p:cNvSpPr/>
          <p:nvPr/>
        </p:nvSpPr>
        <p:spPr>
          <a:xfrm>
            <a:off x="4433780" y="4473358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CBC70B-CBC4-BBCC-0E47-DA1354D2410D}"/>
              </a:ext>
            </a:extLst>
          </p:cNvPr>
          <p:cNvSpPr/>
          <p:nvPr/>
        </p:nvSpPr>
        <p:spPr>
          <a:xfrm>
            <a:off x="4940868" y="4473357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A8B1712-F4F3-4B8D-7F8C-19AB6BF07D9D}"/>
              </a:ext>
            </a:extLst>
          </p:cNvPr>
          <p:cNvSpPr/>
          <p:nvPr/>
        </p:nvSpPr>
        <p:spPr>
          <a:xfrm>
            <a:off x="5503978" y="4473357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8052E2C-B50E-D1D7-DE27-6304C24A0D32}"/>
              </a:ext>
            </a:extLst>
          </p:cNvPr>
          <p:cNvSpPr/>
          <p:nvPr/>
        </p:nvSpPr>
        <p:spPr>
          <a:xfrm>
            <a:off x="6067089" y="4473356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90EB9A8-08E5-4341-BD00-A45B0F0F0CC5}"/>
              </a:ext>
            </a:extLst>
          </p:cNvPr>
          <p:cNvSpPr/>
          <p:nvPr/>
        </p:nvSpPr>
        <p:spPr>
          <a:xfrm>
            <a:off x="6630200" y="4473355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D6382A5-F1D4-33C4-7A83-900E21CDEA2F}"/>
              </a:ext>
            </a:extLst>
          </p:cNvPr>
          <p:cNvSpPr/>
          <p:nvPr/>
        </p:nvSpPr>
        <p:spPr>
          <a:xfrm>
            <a:off x="7137287" y="4473354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0B80C7F-E70D-F5C7-59A8-CC5C86CE7B3E}"/>
              </a:ext>
            </a:extLst>
          </p:cNvPr>
          <p:cNvSpPr/>
          <p:nvPr/>
        </p:nvSpPr>
        <p:spPr>
          <a:xfrm>
            <a:off x="7700398" y="4473356"/>
            <a:ext cx="563111" cy="84388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8B73C1A-ED6B-D80F-B71E-8136B8E3C7D5}"/>
              </a:ext>
            </a:extLst>
          </p:cNvPr>
          <p:cNvSpPr/>
          <p:nvPr/>
        </p:nvSpPr>
        <p:spPr>
          <a:xfrm>
            <a:off x="8263508" y="4473355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765A56D-CE2F-0DD9-E918-650B15CC0FC2}"/>
              </a:ext>
            </a:extLst>
          </p:cNvPr>
          <p:cNvSpPr/>
          <p:nvPr/>
        </p:nvSpPr>
        <p:spPr>
          <a:xfrm>
            <a:off x="8830132" y="4473353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46062BC4-FC56-6B93-5057-1E408D35A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0248189-017C-6EF6-1B25-756533647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3D122A3-5AD1-FDCC-DF2F-C87489B0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064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581D-EF13-5C98-D8A6-41E319D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Stuffing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54AA-FACD-8398-D0B3-E91C8BBBC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047750"/>
            <a:ext cx="11649075" cy="698265"/>
          </a:xfrm>
        </p:spPr>
        <p:txBody>
          <a:bodyPr>
            <a:normAutofit/>
          </a:bodyPr>
          <a:lstStyle/>
          <a:p>
            <a:r>
              <a:rPr lang="en-US" b="1" dirty="0"/>
              <a:t>Bit Stuffing </a:t>
            </a:r>
            <a:r>
              <a:rPr lang="en-US" dirty="0"/>
              <a:t>example </a:t>
            </a:r>
            <a:r>
              <a:rPr lang="en-US" b="1" dirty="0"/>
              <a:t>2</a:t>
            </a:r>
            <a:r>
              <a:rPr lang="en-US" dirty="0"/>
              <a:t>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3AD686-91AB-1B9C-07EA-C93FB17C3912}"/>
              </a:ext>
            </a:extLst>
          </p:cNvPr>
          <p:cNvSpPr/>
          <p:nvPr/>
        </p:nvSpPr>
        <p:spPr>
          <a:xfrm>
            <a:off x="3311072" y="2307775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A9A255-CEC6-AD07-E230-3DF58D7E63F1}"/>
              </a:ext>
            </a:extLst>
          </p:cNvPr>
          <p:cNvSpPr/>
          <p:nvPr/>
        </p:nvSpPr>
        <p:spPr>
          <a:xfrm>
            <a:off x="3874183" y="2307774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425D08-0F2B-4095-E72B-681CE0E1B541}"/>
              </a:ext>
            </a:extLst>
          </p:cNvPr>
          <p:cNvSpPr/>
          <p:nvPr/>
        </p:nvSpPr>
        <p:spPr>
          <a:xfrm>
            <a:off x="4437293" y="2307773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001DC9-FFD1-D43A-7053-6714EC6B2E04}"/>
              </a:ext>
            </a:extLst>
          </p:cNvPr>
          <p:cNvSpPr/>
          <p:nvPr/>
        </p:nvSpPr>
        <p:spPr>
          <a:xfrm>
            <a:off x="4944381" y="2307772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36937D-84FD-25DE-5727-06D803D33E62}"/>
              </a:ext>
            </a:extLst>
          </p:cNvPr>
          <p:cNvSpPr/>
          <p:nvPr/>
        </p:nvSpPr>
        <p:spPr>
          <a:xfrm>
            <a:off x="5507491" y="2307772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DC7A3C-3605-5011-A736-07BF77B0373D}"/>
              </a:ext>
            </a:extLst>
          </p:cNvPr>
          <p:cNvSpPr/>
          <p:nvPr/>
        </p:nvSpPr>
        <p:spPr>
          <a:xfrm>
            <a:off x="6070602" y="2307771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1B1442-32CB-CA93-7C23-C51774C033E0}"/>
              </a:ext>
            </a:extLst>
          </p:cNvPr>
          <p:cNvSpPr/>
          <p:nvPr/>
        </p:nvSpPr>
        <p:spPr>
          <a:xfrm>
            <a:off x="6633713" y="2307770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740862-34DA-D710-A26F-01B329523254}"/>
              </a:ext>
            </a:extLst>
          </p:cNvPr>
          <p:cNvSpPr/>
          <p:nvPr/>
        </p:nvSpPr>
        <p:spPr>
          <a:xfrm>
            <a:off x="7140800" y="2307769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76FFB2-D716-181D-D589-688ACBE0E788}"/>
              </a:ext>
            </a:extLst>
          </p:cNvPr>
          <p:cNvSpPr/>
          <p:nvPr/>
        </p:nvSpPr>
        <p:spPr>
          <a:xfrm>
            <a:off x="7703911" y="2307771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C6BB1A-9117-88EA-45D7-432BDE6CCBE6}"/>
              </a:ext>
            </a:extLst>
          </p:cNvPr>
          <p:cNvSpPr/>
          <p:nvPr/>
        </p:nvSpPr>
        <p:spPr>
          <a:xfrm>
            <a:off x="8267021" y="2307770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6A6E8CE9-5E10-0C6A-C196-85AA45F7185C}"/>
              </a:ext>
            </a:extLst>
          </p:cNvPr>
          <p:cNvSpPr txBox="1">
            <a:spLocks/>
          </p:cNvSpPr>
          <p:nvPr/>
        </p:nvSpPr>
        <p:spPr>
          <a:xfrm>
            <a:off x="697592" y="2307769"/>
            <a:ext cx="2293257" cy="34421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Original</a:t>
            </a:r>
            <a:r>
              <a:rPr lang="en-US" dirty="0"/>
              <a:t> Bit Stream Sequence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Bit Stream Sequence </a:t>
            </a:r>
            <a:r>
              <a:rPr lang="en-US" b="1" dirty="0"/>
              <a:t>with stuffing bits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17FAB96-B290-3D1A-F38C-EA57806E1132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067089" y="3151656"/>
            <a:ext cx="281556" cy="1321700"/>
          </a:xfrm>
          <a:prstGeom prst="straightConnector1">
            <a:avLst/>
          </a:prstGeom>
          <a:ln w="3810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45DB39-0F92-63CD-AA44-2952D93B88ED}"/>
              </a:ext>
            </a:extLst>
          </p:cNvPr>
          <p:cNvSpPr txBox="1"/>
          <p:nvPr/>
        </p:nvSpPr>
        <p:spPr>
          <a:xfrm>
            <a:off x="5985604" y="5317240"/>
            <a:ext cx="675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Stuff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bit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700EC1-5F20-9AB0-DD0D-7128FB3192BE}"/>
              </a:ext>
            </a:extLst>
          </p:cNvPr>
          <p:cNvSpPr/>
          <p:nvPr/>
        </p:nvSpPr>
        <p:spPr>
          <a:xfrm>
            <a:off x="3307559" y="4473360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1CC53F-6C6C-8B8F-A1F7-F45615C547E9}"/>
              </a:ext>
            </a:extLst>
          </p:cNvPr>
          <p:cNvSpPr/>
          <p:nvPr/>
        </p:nvSpPr>
        <p:spPr>
          <a:xfrm>
            <a:off x="3870670" y="4473359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BD85DA-ECA2-2416-91D9-565844F07762}"/>
              </a:ext>
            </a:extLst>
          </p:cNvPr>
          <p:cNvSpPr/>
          <p:nvPr/>
        </p:nvSpPr>
        <p:spPr>
          <a:xfrm>
            <a:off x="4433780" y="4473358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CBC70B-CBC4-BBCC-0E47-DA1354D2410D}"/>
              </a:ext>
            </a:extLst>
          </p:cNvPr>
          <p:cNvSpPr/>
          <p:nvPr/>
        </p:nvSpPr>
        <p:spPr>
          <a:xfrm>
            <a:off x="4940868" y="4473357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A8B1712-F4F3-4B8D-7F8C-19AB6BF07D9D}"/>
              </a:ext>
            </a:extLst>
          </p:cNvPr>
          <p:cNvSpPr/>
          <p:nvPr/>
        </p:nvSpPr>
        <p:spPr>
          <a:xfrm>
            <a:off x="5503978" y="4473357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8052E2C-B50E-D1D7-DE27-6304C24A0D32}"/>
              </a:ext>
            </a:extLst>
          </p:cNvPr>
          <p:cNvSpPr/>
          <p:nvPr/>
        </p:nvSpPr>
        <p:spPr>
          <a:xfrm>
            <a:off x="6067089" y="4473356"/>
            <a:ext cx="563111" cy="84388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90EB9A8-08E5-4341-BD00-A45B0F0F0CC5}"/>
              </a:ext>
            </a:extLst>
          </p:cNvPr>
          <p:cNvSpPr/>
          <p:nvPr/>
        </p:nvSpPr>
        <p:spPr>
          <a:xfrm>
            <a:off x="6630200" y="4473355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D6382A5-F1D4-33C4-7A83-900E21CDEA2F}"/>
              </a:ext>
            </a:extLst>
          </p:cNvPr>
          <p:cNvSpPr/>
          <p:nvPr/>
        </p:nvSpPr>
        <p:spPr>
          <a:xfrm>
            <a:off x="7137287" y="4473354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0B80C7F-E70D-F5C7-59A8-CC5C86CE7B3E}"/>
              </a:ext>
            </a:extLst>
          </p:cNvPr>
          <p:cNvSpPr/>
          <p:nvPr/>
        </p:nvSpPr>
        <p:spPr>
          <a:xfrm>
            <a:off x="7700398" y="4473356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8B73C1A-ED6B-D80F-B71E-8136B8E3C7D5}"/>
              </a:ext>
            </a:extLst>
          </p:cNvPr>
          <p:cNvSpPr/>
          <p:nvPr/>
        </p:nvSpPr>
        <p:spPr>
          <a:xfrm>
            <a:off x="8263508" y="4473355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765A56D-CE2F-0DD9-E918-650B15CC0FC2}"/>
              </a:ext>
            </a:extLst>
          </p:cNvPr>
          <p:cNvSpPr/>
          <p:nvPr/>
        </p:nvSpPr>
        <p:spPr>
          <a:xfrm>
            <a:off x="8822512" y="4473353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5E44B0-B8BF-BC10-3B64-E0CF2D6912AE}"/>
              </a:ext>
            </a:extLst>
          </p:cNvPr>
          <p:cNvSpPr/>
          <p:nvPr/>
        </p:nvSpPr>
        <p:spPr>
          <a:xfrm>
            <a:off x="8826618" y="2310366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A8BC37-F74D-CDF8-408A-CEF1A77BA4CF}"/>
              </a:ext>
            </a:extLst>
          </p:cNvPr>
          <p:cNvSpPr/>
          <p:nvPr/>
        </p:nvSpPr>
        <p:spPr>
          <a:xfrm>
            <a:off x="9386214" y="2308795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39DAA8-A629-B409-1958-DCFC15D95332}"/>
              </a:ext>
            </a:extLst>
          </p:cNvPr>
          <p:cNvSpPr/>
          <p:nvPr/>
        </p:nvSpPr>
        <p:spPr>
          <a:xfrm>
            <a:off x="9373960" y="4475954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9664A3-1A30-B1BC-B831-92C55E1BA455}"/>
              </a:ext>
            </a:extLst>
          </p:cNvPr>
          <p:cNvSpPr/>
          <p:nvPr/>
        </p:nvSpPr>
        <p:spPr>
          <a:xfrm>
            <a:off x="9933557" y="4473353"/>
            <a:ext cx="563111" cy="84388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D1FCFF-D3EC-283C-22FD-EF02ABF82C13}"/>
              </a:ext>
            </a:extLst>
          </p:cNvPr>
          <p:cNvSpPr/>
          <p:nvPr/>
        </p:nvSpPr>
        <p:spPr>
          <a:xfrm>
            <a:off x="10500773" y="4469359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63C38B-2A64-B7BC-1506-61872C3C524B}"/>
              </a:ext>
            </a:extLst>
          </p:cNvPr>
          <p:cNvSpPr txBox="1"/>
          <p:nvPr/>
        </p:nvSpPr>
        <p:spPr>
          <a:xfrm>
            <a:off x="9868381" y="5317240"/>
            <a:ext cx="675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Stuff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bit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700225F-8BB7-7732-6A35-B1248D0342CE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9385623" y="3151656"/>
            <a:ext cx="829490" cy="1321697"/>
          </a:xfrm>
          <a:prstGeom prst="straightConnector1">
            <a:avLst/>
          </a:prstGeom>
          <a:ln w="3810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8BCA8D90-17A6-DD7D-8637-F85E6C48C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391D0C6-1BE8-BB1F-FC2A-75EFCCEAA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3117E0D-2397-5D66-2DF9-98ED1AAED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186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581D-EF13-5C98-D8A6-41E319D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Stuffing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54AA-FACD-8398-D0B3-E91C8BBBC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047750"/>
            <a:ext cx="11649075" cy="698265"/>
          </a:xfrm>
        </p:spPr>
        <p:txBody>
          <a:bodyPr>
            <a:normAutofit/>
          </a:bodyPr>
          <a:lstStyle/>
          <a:p>
            <a:r>
              <a:rPr lang="en-US" b="1" dirty="0"/>
              <a:t>Bit Stuffing </a:t>
            </a:r>
            <a:r>
              <a:rPr lang="en-US" dirty="0"/>
              <a:t>example </a:t>
            </a:r>
            <a:r>
              <a:rPr lang="en-US" b="1" dirty="0"/>
              <a:t>3</a:t>
            </a:r>
            <a:r>
              <a:rPr lang="en-US" dirty="0"/>
              <a:t>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3AD686-91AB-1B9C-07EA-C93FB17C3912}"/>
              </a:ext>
            </a:extLst>
          </p:cNvPr>
          <p:cNvSpPr/>
          <p:nvPr/>
        </p:nvSpPr>
        <p:spPr>
          <a:xfrm>
            <a:off x="3311072" y="2307775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A9A255-CEC6-AD07-E230-3DF58D7E63F1}"/>
              </a:ext>
            </a:extLst>
          </p:cNvPr>
          <p:cNvSpPr/>
          <p:nvPr/>
        </p:nvSpPr>
        <p:spPr>
          <a:xfrm>
            <a:off x="3874183" y="2307774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425D08-0F2B-4095-E72B-681CE0E1B541}"/>
              </a:ext>
            </a:extLst>
          </p:cNvPr>
          <p:cNvSpPr/>
          <p:nvPr/>
        </p:nvSpPr>
        <p:spPr>
          <a:xfrm>
            <a:off x="4437293" y="2307773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001DC9-FFD1-D43A-7053-6714EC6B2E04}"/>
              </a:ext>
            </a:extLst>
          </p:cNvPr>
          <p:cNvSpPr/>
          <p:nvPr/>
        </p:nvSpPr>
        <p:spPr>
          <a:xfrm>
            <a:off x="4944381" y="2307772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36937D-84FD-25DE-5727-06D803D33E62}"/>
              </a:ext>
            </a:extLst>
          </p:cNvPr>
          <p:cNvSpPr/>
          <p:nvPr/>
        </p:nvSpPr>
        <p:spPr>
          <a:xfrm>
            <a:off x="5507491" y="2307772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DC7A3C-3605-5011-A736-07BF77B0373D}"/>
              </a:ext>
            </a:extLst>
          </p:cNvPr>
          <p:cNvSpPr/>
          <p:nvPr/>
        </p:nvSpPr>
        <p:spPr>
          <a:xfrm>
            <a:off x="6070602" y="2307771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1B1442-32CB-CA93-7C23-C51774C033E0}"/>
              </a:ext>
            </a:extLst>
          </p:cNvPr>
          <p:cNvSpPr/>
          <p:nvPr/>
        </p:nvSpPr>
        <p:spPr>
          <a:xfrm>
            <a:off x="6633713" y="2307770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740862-34DA-D710-A26F-01B329523254}"/>
              </a:ext>
            </a:extLst>
          </p:cNvPr>
          <p:cNvSpPr/>
          <p:nvPr/>
        </p:nvSpPr>
        <p:spPr>
          <a:xfrm>
            <a:off x="7140800" y="2307769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76FFB2-D716-181D-D589-688ACBE0E788}"/>
              </a:ext>
            </a:extLst>
          </p:cNvPr>
          <p:cNvSpPr/>
          <p:nvPr/>
        </p:nvSpPr>
        <p:spPr>
          <a:xfrm>
            <a:off x="7703911" y="2307771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C6BB1A-9117-88EA-45D7-432BDE6CCBE6}"/>
              </a:ext>
            </a:extLst>
          </p:cNvPr>
          <p:cNvSpPr/>
          <p:nvPr/>
        </p:nvSpPr>
        <p:spPr>
          <a:xfrm>
            <a:off x="8267021" y="2307770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6A6E8CE9-5E10-0C6A-C196-85AA45F7185C}"/>
              </a:ext>
            </a:extLst>
          </p:cNvPr>
          <p:cNvSpPr txBox="1">
            <a:spLocks/>
          </p:cNvSpPr>
          <p:nvPr/>
        </p:nvSpPr>
        <p:spPr>
          <a:xfrm>
            <a:off x="697592" y="2307769"/>
            <a:ext cx="2293257" cy="34421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Clr>
                <a:srgbClr val="0075B0"/>
              </a:buClr>
              <a:buFont typeface="Arial" panose="020B0604020202020204" pitchFamily="34" charset="0"/>
              <a:buChar char="•"/>
              <a:def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Original</a:t>
            </a:r>
            <a:r>
              <a:rPr lang="en-US" dirty="0"/>
              <a:t> Bit Stream Sequence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Bit Stream Sequence </a:t>
            </a:r>
            <a:r>
              <a:rPr lang="en-US" b="1" dirty="0"/>
              <a:t>with stuffing bits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17FAB96-B290-3D1A-F38C-EA57806E1132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6067089" y="3151656"/>
            <a:ext cx="281556" cy="1321700"/>
          </a:xfrm>
          <a:prstGeom prst="straightConnector1">
            <a:avLst/>
          </a:prstGeom>
          <a:ln w="3810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45DB39-0F92-63CD-AA44-2952D93B88ED}"/>
              </a:ext>
            </a:extLst>
          </p:cNvPr>
          <p:cNvSpPr txBox="1"/>
          <p:nvPr/>
        </p:nvSpPr>
        <p:spPr>
          <a:xfrm>
            <a:off x="5985604" y="5317240"/>
            <a:ext cx="675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Stuff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bit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700EC1-5F20-9AB0-DD0D-7128FB3192BE}"/>
              </a:ext>
            </a:extLst>
          </p:cNvPr>
          <p:cNvSpPr/>
          <p:nvPr/>
        </p:nvSpPr>
        <p:spPr>
          <a:xfrm>
            <a:off x="3307559" y="4473360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1CC53F-6C6C-8B8F-A1F7-F45615C547E9}"/>
              </a:ext>
            </a:extLst>
          </p:cNvPr>
          <p:cNvSpPr/>
          <p:nvPr/>
        </p:nvSpPr>
        <p:spPr>
          <a:xfrm>
            <a:off x="3870670" y="4473359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BD85DA-ECA2-2416-91D9-565844F07762}"/>
              </a:ext>
            </a:extLst>
          </p:cNvPr>
          <p:cNvSpPr/>
          <p:nvPr/>
        </p:nvSpPr>
        <p:spPr>
          <a:xfrm>
            <a:off x="4433780" y="4473358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CBC70B-CBC4-BBCC-0E47-DA1354D2410D}"/>
              </a:ext>
            </a:extLst>
          </p:cNvPr>
          <p:cNvSpPr/>
          <p:nvPr/>
        </p:nvSpPr>
        <p:spPr>
          <a:xfrm>
            <a:off x="4940868" y="4473357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A8B1712-F4F3-4B8D-7F8C-19AB6BF07D9D}"/>
              </a:ext>
            </a:extLst>
          </p:cNvPr>
          <p:cNvSpPr/>
          <p:nvPr/>
        </p:nvSpPr>
        <p:spPr>
          <a:xfrm>
            <a:off x="5503978" y="4473357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8052E2C-B50E-D1D7-DE27-6304C24A0D32}"/>
              </a:ext>
            </a:extLst>
          </p:cNvPr>
          <p:cNvSpPr/>
          <p:nvPr/>
        </p:nvSpPr>
        <p:spPr>
          <a:xfrm>
            <a:off x="6067089" y="4473356"/>
            <a:ext cx="563111" cy="84388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90EB9A8-08E5-4341-BD00-A45B0F0F0CC5}"/>
              </a:ext>
            </a:extLst>
          </p:cNvPr>
          <p:cNvSpPr/>
          <p:nvPr/>
        </p:nvSpPr>
        <p:spPr>
          <a:xfrm>
            <a:off x="6630200" y="4473355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D6382A5-F1D4-33C4-7A83-900E21CDEA2F}"/>
              </a:ext>
            </a:extLst>
          </p:cNvPr>
          <p:cNvSpPr/>
          <p:nvPr/>
        </p:nvSpPr>
        <p:spPr>
          <a:xfrm>
            <a:off x="7137287" y="4473354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0B80C7F-E70D-F5C7-59A8-CC5C86CE7B3E}"/>
              </a:ext>
            </a:extLst>
          </p:cNvPr>
          <p:cNvSpPr/>
          <p:nvPr/>
        </p:nvSpPr>
        <p:spPr>
          <a:xfrm>
            <a:off x="7700398" y="4473356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8B73C1A-ED6B-D80F-B71E-8136B8E3C7D5}"/>
              </a:ext>
            </a:extLst>
          </p:cNvPr>
          <p:cNvSpPr/>
          <p:nvPr/>
        </p:nvSpPr>
        <p:spPr>
          <a:xfrm>
            <a:off x="8263508" y="4473355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765A56D-CE2F-0DD9-E918-650B15CC0FC2}"/>
              </a:ext>
            </a:extLst>
          </p:cNvPr>
          <p:cNvSpPr/>
          <p:nvPr/>
        </p:nvSpPr>
        <p:spPr>
          <a:xfrm>
            <a:off x="8822512" y="4473353"/>
            <a:ext cx="563111" cy="84388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5E44B0-B8BF-BC10-3B64-E0CF2D6912AE}"/>
              </a:ext>
            </a:extLst>
          </p:cNvPr>
          <p:cNvSpPr/>
          <p:nvPr/>
        </p:nvSpPr>
        <p:spPr>
          <a:xfrm>
            <a:off x="8826618" y="2310366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A8BC37-F74D-CDF8-408A-CEF1A77BA4CF}"/>
              </a:ext>
            </a:extLst>
          </p:cNvPr>
          <p:cNvSpPr/>
          <p:nvPr/>
        </p:nvSpPr>
        <p:spPr>
          <a:xfrm>
            <a:off x="9386214" y="2308795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39DAA8-A629-B409-1958-DCFC15D95332}"/>
              </a:ext>
            </a:extLst>
          </p:cNvPr>
          <p:cNvSpPr/>
          <p:nvPr/>
        </p:nvSpPr>
        <p:spPr>
          <a:xfrm>
            <a:off x="9373960" y="4475954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9664A3-1A30-B1BC-B831-92C55E1BA455}"/>
              </a:ext>
            </a:extLst>
          </p:cNvPr>
          <p:cNvSpPr/>
          <p:nvPr/>
        </p:nvSpPr>
        <p:spPr>
          <a:xfrm>
            <a:off x="9933557" y="4473353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D1FCFF-D3EC-283C-22FD-EF02ABF82C13}"/>
              </a:ext>
            </a:extLst>
          </p:cNvPr>
          <p:cNvSpPr/>
          <p:nvPr/>
        </p:nvSpPr>
        <p:spPr>
          <a:xfrm>
            <a:off x="10500773" y="4469359"/>
            <a:ext cx="563111" cy="843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63C38B-2A64-B7BC-1506-61872C3C524B}"/>
              </a:ext>
            </a:extLst>
          </p:cNvPr>
          <p:cNvSpPr txBox="1"/>
          <p:nvPr/>
        </p:nvSpPr>
        <p:spPr>
          <a:xfrm>
            <a:off x="8762711" y="5317240"/>
            <a:ext cx="675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Stuff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bit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700225F-8BB7-7732-6A35-B1248D0342CE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8820150" y="4150187"/>
            <a:ext cx="9982" cy="325767"/>
          </a:xfrm>
          <a:prstGeom prst="straightConnector1">
            <a:avLst/>
          </a:prstGeom>
          <a:ln w="3810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EE278E8-7631-9663-97CA-EF2CA816DE98}"/>
              </a:ext>
            </a:extLst>
          </p:cNvPr>
          <p:cNvSpPr txBox="1"/>
          <p:nvPr/>
        </p:nvSpPr>
        <p:spPr>
          <a:xfrm>
            <a:off x="7543800" y="3503856"/>
            <a:ext cx="255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5 bits in “1” in bitstream with stuffing bits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C5CB893-B4CD-3D3F-1439-86C78B7BA2E2}"/>
              </a:ext>
            </a:extLst>
          </p:cNvPr>
          <p:cNvSpPr/>
          <p:nvPr/>
        </p:nvSpPr>
        <p:spPr>
          <a:xfrm>
            <a:off x="6148574" y="4572000"/>
            <a:ext cx="2614137" cy="646331"/>
          </a:xfrm>
          <a:prstGeom prst="round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579C1087-8657-E948-A4E4-13E4755A3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C0BB013A-78DB-E30D-15CC-F612CC4C2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D307DF89-6ADD-5A6A-3B9F-1B5A9488C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374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581D-EF13-5C98-D8A6-41E319D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54AA-FACD-8398-D0B3-E91C8BBBC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Error Sources</a:t>
            </a:r>
          </a:p>
          <a:p>
            <a:pPr lvl="1"/>
            <a:r>
              <a:rPr lang="en-US" b="1" dirty="0"/>
              <a:t>Format errors</a:t>
            </a:r>
          </a:p>
          <a:p>
            <a:pPr lvl="2"/>
            <a:r>
              <a:rPr lang="en-US" dirty="0"/>
              <a:t>Invalid format, early end of frame,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b="1" dirty="0"/>
              <a:t>Bit errors</a:t>
            </a:r>
          </a:p>
          <a:p>
            <a:pPr lvl="2"/>
            <a:r>
              <a:rPr lang="en-US" dirty="0"/>
              <a:t>Actual bus level don’t correspond with the transmitted level</a:t>
            </a:r>
          </a:p>
          <a:p>
            <a:pPr lvl="2"/>
            <a:r>
              <a:rPr lang="en-US" dirty="0"/>
              <a:t>Exceptions: during arbitration and in ACK field</a:t>
            </a:r>
          </a:p>
          <a:p>
            <a:pPr lvl="1"/>
            <a:r>
              <a:rPr lang="en-US" b="1" dirty="0"/>
              <a:t>Bit-stuffing errors</a:t>
            </a:r>
          </a:p>
          <a:p>
            <a:pPr lvl="2"/>
            <a:r>
              <a:rPr lang="en-US" dirty="0"/>
              <a:t>More than 5 bits with same level observed in the bus during Data or Remote Frame transmission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DAA60-4C00-C959-D469-E7DE7FA02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80D0D-9315-68FC-3310-40E3A8768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D6E3B-6E89-4D0A-EABD-3262BE20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253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581D-EF13-5C98-D8A6-41E319D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54AA-FACD-8398-D0B3-E91C8BBBC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Error Sources</a:t>
            </a:r>
          </a:p>
          <a:p>
            <a:pPr lvl="1"/>
            <a:r>
              <a:rPr lang="en-US" b="1" dirty="0"/>
              <a:t>Acknowledge errors</a:t>
            </a:r>
          </a:p>
          <a:p>
            <a:pPr lvl="2"/>
            <a:r>
              <a:rPr lang="en-US" dirty="0"/>
              <a:t>ACK bit is not asserted (dominant level) by any node subscribing node</a:t>
            </a:r>
          </a:p>
          <a:p>
            <a:pPr lvl="2"/>
            <a:r>
              <a:rPr lang="en-US" dirty="0"/>
              <a:t>May indicate an actual error or that the transmitting node is “alone” in the network</a:t>
            </a:r>
          </a:p>
          <a:p>
            <a:pPr lvl="1"/>
            <a:r>
              <a:rPr lang="en-US" sz="3000" b="1" dirty="0"/>
              <a:t>CRC errors</a:t>
            </a:r>
          </a:p>
          <a:p>
            <a:pPr lvl="2"/>
            <a:r>
              <a:rPr lang="en-US" sz="3000" dirty="0"/>
              <a:t>CRC check fails (data corruption due to EMI, physical bus failures, etc.)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06232C-84AD-3E13-1BE8-423B37D2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1E31D-6859-C40E-AE25-0B047AF7C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7E05E-ECAC-022E-16E4-6E3CF0723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809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581D-EF13-5C98-D8A6-41E319D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54AA-FACD-8398-D0B3-E91C8BBBC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nodes have </a:t>
            </a:r>
            <a:r>
              <a:rPr lang="en-US" b="1" dirty="0"/>
              <a:t>error counters</a:t>
            </a:r>
          </a:p>
          <a:p>
            <a:endParaRPr lang="en-US" b="1" dirty="0"/>
          </a:p>
          <a:p>
            <a:pPr lvl="1"/>
            <a:r>
              <a:rPr lang="en-US" b="1" u="sng" dirty="0"/>
              <a:t>Transmit</a:t>
            </a:r>
            <a:r>
              <a:rPr lang="en-US" b="1" dirty="0"/>
              <a:t> error counter (TEC)</a:t>
            </a:r>
          </a:p>
          <a:p>
            <a:pPr lvl="1"/>
            <a:endParaRPr lang="en-US" b="1" dirty="0"/>
          </a:p>
          <a:p>
            <a:pPr lvl="1"/>
            <a:r>
              <a:rPr lang="en-US" b="1" u="sng" dirty="0"/>
              <a:t>Receive</a:t>
            </a:r>
            <a:r>
              <a:rPr lang="en-US" b="1" dirty="0"/>
              <a:t> error counter (REC)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49D94-EF45-0D38-3481-4E393FA4D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A133C-D735-4DA0-2C6F-AF6360262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16461-564B-78C2-0056-7AE0FF8E7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2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50689-0789-5C83-8810-D404FAF51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B029C-10C6-74E8-8E35-3213C80E8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047750"/>
            <a:ext cx="3762376" cy="521017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CAN in </a:t>
            </a:r>
            <a:r>
              <a:rPr lang="en-US" b="1" dirty="0"/>
              <a:t>context</a:t>
            </a:r>
            <a:r>
              <a:rPr lang="en-US" dirty="0"/>
              <a:t> with other protocols used in automotive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05D27A-9134-2B67-80CE-BD3633CAF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987" y="574434"/>
            <a:ext cx="6869113" cy="582795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1DF642-3F79-47B7-ABBB-3139D5F3FAF4}"/>
              </a:ext>
            </a:extLst>
          </p:cNvPr>
          <p:cNvSpPr/>
          <p:nvPr/>
        </p:nvSpPr>
        <p:spPr>
          <a:xfrm>
            <a:off x="6430696" y="3911600"/>
            <a:ext cx="722580" cy="746125"/>
          </a:xfrm>
          <a:prstGeom prst="roundRect">
            <a:avLst>
              <a:gd name="adj" fmla="val 8421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8DBDF-46F6-6F16-399A-77BE18E5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C6D376-E240-65F1-7F14-0F3F4AA05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D454DF-8822-8092-B73C-08E97A2A5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9645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581D-EF13-5C98-D8A6-41E319D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54AA-FACD-8398-D0B3-E91C8BBBC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u="sng" dirty="0"/>
              <a:t>Transmit</a:t>
            </a:r>
            <a:r>
              <a:rPr lang="en-US" b="1" dirty="0"/>
              <a:t> error counter (TEC)</a:t>
            </a:r>
          </a:p>
          <a:p>
            <a:pPr lvl="1"/>
            <a:r>
              <a:rPr lang="en-US" dirty="0"/>
              <a:t>Starts with value of </a:t>
            </a:r>
            <a:r>
              <a:rPr lang="en-US" b="1" dirty="0"/>
              <a:t>zero</a:t>
            </a:r>
            <a:r>
              <a:rPr lang="en-US" dirty="0"/>
              <a:t> upon </a:t>
            </a:r>
            <a:r>
              <a:rPr lang="en-US" b="1" dirty="0"/>
              <a:t>initialization</a:t>
            </a:r>
          </a:p>
          <a:p>
            <a:pPr lvl="1"/>
            <a:r>
              <a:rPr lang="en-US" dirty="0"/>
              <a:t>Min value is zero, max value is 255</a:t>
            </a:r>
          </a:p>
          <a:p>
            <a:pPr lvl="1"/>
            <a:r>
              <a:rPr lang="en-US" dirty="0"/>
              <a:t>Increased when the node detects an error on the frame it is </a:t>
            </a:r>
            <a:r>
              <a:rPr lang="en-US" b="1" dirty="0"/>
              <a:t>transmitting</a:t>
            </a:r>
          </a:p>
          <a:p>
            <a:pPr lvl="2"/>
            <a:r>
              <a:rPr lang="en-US" dirty="0"/>
              <a:t>Typically, </a:t>
            </a:r>
            <a:r>
              <a:rPr lang="en-US" b="1" dirty="0"/>
              <a:t>increased by 8 </a:t>
            </a:r>
            <a:r>
              <a:rPr lang="en-US" dirty="0"/>
              <a:t>when detecting a TX error</a:t>
            </a:r>
          </a:p>
          <a:p>
            <a:pPr lvl="1"/>
            <a:r>
              <a:rPr lang="en-US" dirty="0"/>
              <a:t>Decreased when the node </a:t>
            </a:r>
            <a:r>
              <a:rPr lang="en-US" b="1" dirty="0"/>
              <a:t>successfully</a:t>
            </a:r>
            <a:r>
              <a:rPr lang="en-US" dirty="0"/>
              <a:t> </a:t>
            </a:r>
            <a:r>
              <a:rPr lang="en-US" b="1" dirty="0"/>
              <a:t>transmits</a:t>
            </a:r>
            <a:r>
              <a:rPr lang="en-US" dirty="0"/>
              <a:t> a frame</a:t>
            </a:r>
          </a:p>
          <a:p>
            <a:pPr lvl="2"/>
            <a:r>
              <a:rPr lang="en-US" b="1" dirty="0"/>
              <a:t>Decreased by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7C772-924C-1F9E-0276-8B6B20260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43FCD-2145-35E8-570F-8210AFE4E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9ED3F-E2D6-13DA-3D75-9A7B74941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6356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581D-EF13-5C98-D8A6-41E319D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54AA-FACD-8398-D0B3-E91C8BBBC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u="sng" dirty="0"/>
              <a:t>Receive</a:t>
            </a:r>
            <a:r>
              <a:rPr lang="en-US" b="1" dirty="0"/>
              <a:t> error counter (REC)</a:t>
            </a:r>
          </a:p>
          <a:p>
            <a:pPr lvl="1"/>
            <a:r>
              <a:rPr lang="en-US" dirty="0"/>
              <a:t>Starts with value of </a:t>
            </a:r>
            <a:r>
              <a:rPr lang="en-US" b="1" dirty="0"/>
              <a:t>zero</a:t>
            </a:r>
            <a:r>
              <a:rPr lang="en-US" dirty="0"/>
              <a:t> upon </a:t>
            </a:r>
            <a:r>
              <a:rPr lang="en-US" b="1" dirty="0"/>
              <a:t>initialization</a:t>
            </a:r>
          </a:p>
          <a:p>
            <a:pPr lvl="1"/>
            <a:r>
              <a:rPr lang="en-US" dirty="0"/>
              <a:t>Min value is zero, max value is 255 (this value typically doesn’t exceed 135)</a:t>
            </a:r>
          </a:p>
          <a:p>
            <a:pPr lvl="1"/>
            <a:r>
              <a:rPr lang="en-US" dirty="0"/>
              <a:t>Increased when the node detects an error on the frame it is </a:t>
            </a:r>
            <a:r>
              <a:rPr lang="en-US" b="1" dirty="0"/>
              <a:t>receiving</a:t>
            </a:r>
          </a:p>
          <a:p>
            <a:pPr lvl="2"/>
            <a:r>
              <a:rPr lang="en-US" b="1" dirty="0"/>
              <a:t>Increased by 8 </a:t>
            </a:r>
            <a:r>
              <a:rPr lang="en-US" dirty="0"/>
              <a:t>when the node identifies the error by itself, increased by 1 otherwise</a:t>
            </a:r>
          </a:p>
          <a:p>
            <a:pPr lvl="1"/>
            <a:r>
              <a:rPr lang="en-US" dirty="0"/>
              <a:t>Decreased when the node </a:t>
            </a:r>
            <a:r>
              <a:rPr lang="en-US" b="1" dirty="0"/>
              <a:t>successfully</a:t>
            </a:r>
            <a:r>
              <a:rPr lang="en-US" dirty="0"/>
              <a:t> </a:t>
            </a:r>
            <a:r>
              <a:rPr lang="en-US" b="1" dirty="0"/>
              <a:t>receives </a:t>
            </a:r>
            <a:r>
              <a:rPr lang="en-US" dirty="0"/>
              <a:t>a frame</a:t>
            </a:r>
          </a:p>
          <a:p>
            <a:pPr lvl="2"/>
            <a:r>
              <a:rPr lang="en-US" b="1" dirty="0"/>
              <a:t>Decreased by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107095-0754-64ED-2DB7-BED05F8F0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5BCBB-D8B6-6CFD-76F4-934C1929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9AB15-23CA-7BAE-C246-D1A171225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9642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581D-EF13-5C98-D8A6-41E319D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54AA-FACD-8398-D0B3-E91C8BBBC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Depending on the values of the Transmit and Receive error counters, the node can be in any of the following </a:t>
            </a:r>
            <a:r>
              <a:rPr lang="en-US" b="1" dirty="0"/>
              <a:t>states</a:t>
            </a:r>
            <a:r>
              <a:rPr lang="en-US" dirty="0"/>
              <a:t>:</a:t>
            </a:r>
          </a:p>
          <a:p>
            <a:pPr lvl="1"/>
            <a:r>
              <a:rPr lang="en-US" b="1" dirty="0"/>
              <a:t>Error active </a:t>
            </a:r>
            <a:r>
              <a:rPr lang="en-US" dirty="0"/>
              <a:t>state</a:t>
            </a:r>
          </a:p>
          <a:p>
            <a:pPr lvl="2"/>
            <a:r>
              <a:rPr lang="en-US" dirty="0"/>
              <a:t>TEC &lt; 128 </a:t>
            </a:r>
            <a:r>
              <a:rPr lang="en-US" b="1" dirty="0"/>
              <a:t>and</a:t>
            </a:r>
            <a:r>
              <a:rPr lang="en-US" dirty="0"/>
              <a:t> REC &lt; 128</a:t>
            </a:r>
          </a:p>
          <a:p>
            <a:pPr lvl="1"/>
            <a:r>
              <a:rPr lang="en-US" b="1" dirty="0"/>
              <a:t>Error passive </a:t>
            </a:r>
            <a:r>
              <a:rPr lang="en-US" dirty="0"/>
              <a:t>state</a:t>
            </a:r>
          </a:p>
          <a:p>
            <a:pPr lvl="2"/>
            <a:r>
              <a:rPr lang="en-US" dirty="0"/>
              <a:t>TEC ≥ 128 </a:t>
            </a:r>
            <a:r>
              <a:rPr lang="en-US" b="1" dirty="0"/>
              <a:t>or</a:t>
            </a:r>
            <a:r>
              <a:rPr lang="en-US" dirty="0"/>
              <a:t> REC ≥ 128</a:t>
            </a:r>
          </a:p>
          <a:p>
            <a:pPr lvl="1"/>
            <a:r>
              <a:rPr lang="en-US" b="1" dirty="0"/>
              <a:t>Bus-off </a:t>
            </a:r>
            <a:r>
              <a:rPr lang="en-US" dirty="0"/>
              <a:t>state</a:t>
            </a:r>
          </a:p>
          <a:p>
            <a:pPr lvl="2"/>
            <a:r>
              <a:rPr lang="en-US" dirty="0"/>
              <a:t>TEC ≥ 255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0FBE1-81FA-6791-D134-D6F87F773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1A079-937E-25C1-EC6F-9C8D02BC2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76BD8-4DF5-4219-9427-34EC0337F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79881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581D-EF13-5C98-D8A6-41E319D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CA930E-CE33-71A3-4CE8-7100FAE3C548}"/>
              </a:ext>
            </a:extLst>
          </p:cNvPr>
          <p:cNvSpPr/>
          <p:nvPr/>
        </p:nvSpPr>
        <p:spPr>
          <a:xfrm>
            <a:off x="4916486" y="1651000"/>
            <a:ext cx="2349500" cy="14859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Error</a:t>
            </a:r>
            <a:r>
              <a:rPr lang="en-US" sz="2800" b="1" dirty="0">
                <a:solidFill>
                  <a:schemeClr val="tx1"/>
                </a:solidFill>
              </a:rPr>
              <a:t> Active </a:t>
            </a:r>
            <a:r>
              <a:rPr lang="en-US" sz="2800" dirty="0">
                <a:solidFill>
                  <a:schemeClr val="tx1"/>
                </a:solidFill>
              </a:rPr>
              <a:t>State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1921AA7-CBFE-FAEF-60FD-5D924EA7EC7C}"/>
              </a:ext>
            </a:extLst>
          </p:cNvPr>
          <p:cNvSpPr/>
          <p:nvPr/>
        </p:nvSpPr>
        <p:spPr>
          <a:xfrm>
            <a:off x="2044700" y="4495800"/>
            <a:ext cx="2349500" cy="14859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Error</a:t>
            </a:r>
            <a:r>
              <a:rPr lang="en-US" sz="2800" b="1" dirty="0">
                <a:solidFill>
                  <a:schemeClr val="tx1"/>
                </a:solidFill>
              </a:rPr>
              <a:t> Passive </a:t>
            </a:r>
            <a:r>
              <a:rPr lang="en-US" sz="2800" dirty="0">
                <a:solidFill>
                  <a:schemeClr val="tx1"/>
                </a:solidFill>
              </a:rPr>
              <a:t>State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4D9A2F-2DB4-7723-4B09-E0FA356C60DD}"/>
              </a:ext>
            </a:extLst>
          </p:cNvPr>
          <p:cNvSpPr/>
          <p:nvPr/>
        </p:nvSpPr>
        <p:spPr>
          <a:xfrm>
            <a:off x="7797802" y="4495800"/>
            <a:ext cx="2349500" cy="14859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Bus-Off</a:t>
            </a:r>
          </a:p>
          <a:p>
            <a:pPr algn="ctr"/>
            <a:r>
              <a:rPr lang="en-US" sz="2800" dirty="0"/>
              <a:t>State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27F182-8499-C48C-2BEE-5F228A8CE7D0}"/>
              </a:ext>
            </a:extLst>
          </p:cNvPr>
          <p:cNvSpPr txBox="1"/>
          <p:nvPr/>
        </p:nvSpPr>
        <p:spPr>
          <a:xfrm>
            <a:off x="8972554" y="2393950"/>
            <a:ext cx="26376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Normal Mode Request and</a:t>
            </a:r>
          </a:p>
          <a:p>
            <a:r>
              <a:rPr lang="en-US" sz="2000" dirty="0"/>
              <a:t>128 occurrence of 11 consecutive recessive bits</a:t>
            </a:r>
          </a:p>
          <a:p>
            <a:r>
              <a:rPr lang="en-US" sz="2000" dirty="0"/>
              <a:t>/ TEC = 0, REC = 0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BCBBEAC-F844-D060-7634-28513F1DAB56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394200" y="5238750"/>
            <a:ext cx="3403602" cy="0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0D89CD2-A0B9-21C0-A72D-EB0834A9B14C}"/>
              </a:ext>
            </a:extLst>
          </p:cNvPr>
          <p:cNvSpPr txBox="1"/>
          <p:nvPr/>
        </p:nvSpPr>
        <p:spPr>
          <a:xfrm>
            <a:off x="3542508" y="3297129"/>
            <a:ext cx="1644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TEC &lt; 128 and</a:t>
            </a:r>
          </a:p>
          <a:p>
            <a:r>
              <a:rPr lang="en-US" sz="2000" dirty="0"/>
              <a:t>REC &lt; 128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799EC5-ABBB-1F99-3C6F-636582610DCA}"/>
              </a:ext>
            </a:extLst>
          </p:cNvPr>
          <p:cNvSpPr txBox="1"/>
          <p:nvPr/>
        </p:nvSpPr>
        <p:spPr>
          <a:xfrm>
            <a:off x="4801795" y="4838958"/>
            <a:ext cx="2637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TEC ≥ 255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7782F7-8C60-B1B3-E6E3-896237F0275A}"/>
              </a:ext>
            </a:extLst>
          </p:cNvPr>
          <p:cNvSpPr txBox="1"/>
          <p:nvPr/>
        </p:nvSpPr>
        <p:spPr>
          <a:xfrm>
            <a:off x="1270000" y="2484219"/>
            <a:ext cx="1552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TEC ≥ 128 or</a:t>
            </a:r>
          </a:p>
          <a:p>
            <a:pPr algn="r"/>
            <a:r>
              <a:rPr lang="en-US" sz="2000" dirty="0"/>
              <a:t>REC ≥ 128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4DCF62-5E91-77BE-C44F-EA798BC36883}"/>
              </a:ext>
            </a:extLst>
          </p:cNvPr>
          <p:cNvSpPr txBox="1"/>
          <p:nvPr/>
        </p:nvSpPr>
        <p:spPr>
          <a:xfrm>
            <a:off x="6213671" y="912002"/>
            <a:ext cx="2104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Init</a:t>
            </a:r>
          </a:p>
          <a:p>
            <a:r>
              <a:rPr lang="en-US" sz="2000" dirty="0"/>
              <a:t>/ TEC = 0, REC = 0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5A3E5A6-3A54-8709-7D5F-DC86E954C39C}"/>
              </a:ext>
            </a:extLst>
          </p:cNvPr>
          <p:cNvCxnSpPr>
            <a:cxnSpLocks/>
          </p:cNvCxnSpPr>
          <p:nvPr/>
        </p:nvCxnSpPr>
        <p:spPr>
          <a:xfrm rot="5400000">
            <a:off x="2745388" y="2315172"/>
            <a:ext cx="2266949" cy="2094306"/>
          </a:xfrm>
          <a:prstGeom prst="bentConnector3">
            <a:avLst>
              <a:gd name="adj1" fmla="val 700"/>
            </a:avLst>
          </a:prstGeom>
          <a:ln w="38100"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6466EAA0-4DF0-92C2-7DB5-966C90536477}"/>
              </a:ext>
            </a:extLst>
          </p:cNvPr>
          <p:cNvCxnSpPr/>
          <p:nvPr/>
        </p:nvCxnSpPr>
        <p:spPr>
          <a:xfrm rot="5400000" flipH="1" flipV="1">
            <a:off x="3373041" y="2933306"/>
            <a:ext cx="1712913" cy="1373978"/>
          </a:xfrm>
          <a:prstGeom prst="bentConnector3">
            <a:avLst>
              <a:gd name="adj1" fmla="val 99676"/>
            </a:avLst>
          </a:prstGeom>
          <a:ln w="38100"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C7B7FF4C-7155-B066-EF8C-7CEF81304607}"/>
              </a:ext>
            </a:extLst>
          </p:cNvPr>
          <p:cNvCxnSpPr>
            <a:stCxn id="7" idx="0"/>
            <a:endCxn id="5" idx="3"/>
          </p:cNvCxnSpPr>
          <p:nvPr/>
        </p:nvCxnSpPr>
        <p:spPr>
          <a:xfrm rot="16200000" flipV="1">
            <a:off x="7068344" y="2591592"/>
            <a:ext cx="2101850" cy="1706566"/>
          </a:xfrm>
          <a:prstGeom prst="bentConnector2">
            <a:avLst/>
          </a:prstGeom>
          <a:ln w="38100"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919FB39-4649-2F38-6D0A-8AC0E3FA2469}"/>
              </a:ext>
            </a:extLst>
          </p:cNvPr>
          <p:cNvSpPr/>
          <p:nvPr/>
        </p:nvSpPr>
        <p:spPr>
          <a:xfrm>
            <a:off x="4711700" y="926881"/>
            <a:ext cx="214316" cy="214316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3A2968C2-7F04-D9AF-E693-48DA76E1AB1F}"/>
              </a:ext>
            </a:extLst>
          </p:cNvPr>
          <p:cNvCxnSpPr>
            <a:cxnSpLocks/>
            <a:stCxn id="38" idx="6"/>
            <a:endCxn id="5" idx="0"/>
          </p:cNvCxnSpPr>
          <p:nvPr/>
        </p:nvCxnSpPr>
        <p:spPr>
          <a:xfrm>
            <a:off x="4926016" y="1034039"/>
            <a:ext cx="1165220" cy="616961"/>
          </a:xfrm>
          <a:prstGeom prst="bentConnector2">
            <a:avLst/>
          </a:prstGeom>
          <a:ln w="38100"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3794C6-2BE8-AF11-772A-967DCFEB7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12FEDB-A4E5-D176-04DD-0650D7FC9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1EE38B-FB2D-4F2F-D96C-0BFC8110C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81915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581D-EF13-5C98-D8A6-41E319D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54AA-FACD-8398-D0B3-E91C8BBBC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Error Active </a:t>
            </a:r>
            <a:r>
              <a:rPr lang="en-US" dirty="0"/>
              <a:t>State</a:t>
            </a:r>
          </a:p>
          <a:p>
            <a:pPr lvl="1"/>
            <a:r>
              <a:rPr lang="en-US" dirty="0"/>
              <a:t>Is the “normal” state to be if there are no abnormal errors in the network (TEC and REC values are “low”)</a:t>
            </a:r>
          </a:p>
          <a:p>
            <a:pPr lvl="1"/>
            <a:r>
              <a:rPr lang="en-US" dirty="0"/>
              <a:t>In this state the node </a:t>
            </a:r>
            <a:r>
              <a:rPr lang="en-US" b="1" dirty="0"/>
              <a:t>transmits and receives </a:t>
            </a:r>
            <a:r>
              <a:rPr lang="en-US" dirty="0"/>
              <a:t>frames </a:t>
            </a:r>
            <a:r>
              <a:rPr lang="en-US" b="1" dirty="0"/>
              <a:t>normally</a:t>
            </a:r>
          </a:p>
          <a:p>
            <a:pPr lvl="1"/>
            <a:r>
              <a:rPr lang="en-US" dirty="0"/>
              <a:t>In this state, if a node detects an error, it informs the rest of the nodes in the bus by transmitting an </a:t>
            </a:r>
            <a:r>
              <a:rPr lang="en-US" b="1" u="sng" dirty="0"/>
              <a:t>active error frame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C28F5-1F72-DE53-A820-507D0B9B3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7F5B9-F4AE-BFB4-F6E7-28F24CC84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289D5-5C19-056F-31D1-11EA8140B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596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581D-EF13-5C98-D8A6-41E319D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54AA-FACD-8398-D0B3-E91C8BBBC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Active Error </a:t>
            </a:r>
            <a:r>
              <a:rPr lang="en-US" dirty="0"/>
              <a:t>Frame Format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DFA831-990E-8646-72A5-81FC03F6A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48" y="1771649"/>
            <a:ext cx="7343775" cy="448627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D6394-100A-C91C-D0F6-EC534C4EF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B78BA-6F17-AB8D-45F5-076FF20CC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B7AB0-C61A-1927-E7EF-33D8BA70F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50670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581D-EF13-5C98-D8A6-41E319D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54AA-FACD-8398-D0B3-E91C8BBBC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Active Error </a:t>
            </a:r>
            <a:r>
              <a:rPr lang="en-US" dirty="0"/>
              <a:t>Frame Format</a:t>
            </a:r>
          </a:p>
          <a:p>
            <a:pPr lvl="1"/>
            <a:r>
              <a:rPr lang="en-US" b="1" dirty="0"/>
              <a:t>Primary Error Flag: </a:t>
            </a:r>
            <a:r>
              <a:rPr lang="en-US" dirty="0"/>
              <a:t>6 dominant bits</a:t>
            </a:r>
          </a:p>
          <a:p>
            <a:pPr lvl="2"/>
            <a:r>
              <a:rPr lang="en-US" dirty="0"/>
              <a:t>Explicitly violates bit-stuffing rule </a:t>
            </a:r>
          </a:p>
          <a:p>
            <a:pPr lvl="2"/>
            <a:r>
              <a:rPr lang="en-US" dirty="0"/>
              <a:t>Other nodes in the network may generate further error frames due to the bit-stuffing violation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Secondary Error Flag</a:t>
            </a:r>
            <a:r>
              <a:rPr lang="en-US" dirty="0">
                <a:sym typeface="Wingdings" panose="05000000000000000000" pitchFamily="2" charset="2"/>
              </a:rPr>
              <a:t>: </a:t>
            </a:r>
            <a:r>
              <a:rPr lang="en-US" dirty="0"/>
              <a:t>From 0 to 6 bits (depending on subsequently generated error frames)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72E87-2403-E640-C423-8B66BF45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6C064-724A-99D4-ECD9-232FA1835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1B8344-1C47-8AA0-0217-19FA97927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380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581D-EF13-5C98-D8A6-41E319D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54AA-FACD-8398-D0B3-E91C8BBBC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Active Error </a:t>
            </a:r>
            <a:r>
              <a:rPr lang="en-US" dirty="0"/>
              <a:t>Frame Format</a:t>
            </a:r>
          </a:p>
          <a:p>
            <a:pPr lvl="1"/>
            <a:r>
              <a:rPr lang="en-US" dirty="0"/>
              <a:t>Publication of this frame </a:t>
            </a:r>
            <a:r>
              <a:rPr lang="en-US" b="1" dirty="0"/>
              <a:t>abruptly</a:t>
            </a:r>
            <a:r>
              <a:rPr lang="en-US" dirty="0"/>
              <a:t> interrupts current frame being transmitted</a:t>
            </a:r>
          </a:p>
          <a:p>
            <a:pPr lvl="1"/>
            <a:r>
              <a:rPr lang="en-US" dirty="0"/>
              <a:t>Publishing node can retry transmission later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BF8C6-F54E-FDCB-71AD-CC33F67A0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B4322-2032-CEA5-6A56-92C365FA2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4FDC4-42F8-773F-C003-349D9BA1C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6536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581D-EF13-5C98-D8A6-41E319D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54AA-FACD-8398-D0B3-E91C8BBBC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Error Passive </a:t>
            </a:r>
            <a:r>
              <a:rPr lang="en-US" dirty="0"/>
              <a:t>State</a:t>
            </a:r>
          </a:p>
          <a:p>
            <a:pPr lvl="1"/>
            <a:r>
              <a:rPr lang="en-US" dirty="0"/>
              <a:t>This state indicates a problematic situation in the bus since the REC or TEC counters are relatively high</a:t>
            </a:r>
          </a:p>
          <a:p>
            <a:pPr lvl="1"/>
            <a:r>
              <a:rPr lang="en-US" dirty="0"/>
              <a:t>Node </a:t>
            </a:r>
            <a:r>
              <a:rPr lang="en-US" b="1" dirty="0"/>
              <a:t>stills transmits </a:t>
            </a:r>
            <a:r>
              <a:rPr lang="en-US" dirty="0"/>
              <a:t>and </a:t>
            </a:r>
            <a:r>
              <a:rPr lang="en-US" b="1" dirty="0"/>
              <a:t>receives</a:t>
            </a:r>
            <a:r>
              <a:rPr lang="en-US" dirty="0"/>
              <a:t> frames, but, in the case of transmission, it “</a:t>
            </a:r>
            <a:r>
              <a:rPr lang="en-US" b="1" dirty="0"/>
              <a:t>sabotages</a:t>
            </a:r>
            <a:r>
              <a:rPr lang="en-US" dirty="0"/>
              <a:t>” itself by including additional 8 bits in the interframe space via the “suspend transmission” field.</a:t>
            </a:r>
          </a:p>
          <a:p>
            <a:pPr marL="914400" lvl="2" indent="0">
              <a:buNone/>
            </a:pPr>
            <a:r>
              <a:rPr lang="en-US" dirty="0">
                <a:sym typeface="Wingdings" panose="05000000000000000000" pitchFamily="2" charset="2"/>
              </a:rPr>
              <a:t> Other competing nodes will likely take the bus before since they don’t have those extra 8 bits in the interframe space.</a:t>
            </a:r>
            <a:endParaRPr lang="en-US" dirty="0"/>
          </a:p>
          <a:p>
            <a:pPr lvl="1"/>
            <a:r>
              <a:rPr lang="en-US" dirty="0"/>
              <a:t>In this state, if a node detects an error, it transmits a </a:t>
            </a:r>
            <a:r>
              <a:rPr lang="en-US" b="1" u="sng" dirty="0"/>
              <a:t>passive error frame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C1C38-FF41-4B52-2055-E93D78422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FB2AD-6880-9B77-A666-9E84FA4CF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B8E63-A696-4809-D46C-8F5ABAD31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51532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581D-EF13-5C98-D8A6-41E319D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54AA-FACD-8398-D0B3-E91C8BBBC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Passive Error </a:t>
            </a:r>
            <a:r>
              <a:rPr lang="en-US" dirty="0"/>
              <a:t>Frame Format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b="1" dirty="0"/>
              <a:t>Passive Error</a:t>
            </a:r>
            <a:r>
              <a:rPr lang="en-US" dirty="0"/>
              <a:t> Flag: </a:t>
            </a:r>
            <a:r>
              <a:rPr lang="en-US" b="1" dirty="0"/>
              <a:t>6 recessive bits</a:t>
            </a:r>
          </a:p>
          <a:p>
            <a:pPr lvl="1"/>
            <a:r>
              <a:rPr lang="en-US" b="1" dirty="0"/>
              <a:t>Error delimiter</a:t>
            </a:r>
            <a:r>
              <a:rPr lang="en-US" dirty="0"/>
              <a:t>: </a:t>
            </a:r>
            <a:r>
              <a:rPr lang="en-US" b="1" dirty="0"/>
              <a:t>8 recessive bits</a:t>
            </a:r>
          </a:p>
          <a:p>
            <a:pPr lvl="1"/>
            <a:r>
              <a:rPr lang="en-US" dirty="0"/>
              <a:t>The passive error frame is “</a:t>
            </a:r>
            <a:r>
              <a:rPr lang="en-US" b="1" dirty="0"/>
              <a:t>invisible</a:t>
            </a:r>
            <a:r>
              <a:rPr lang="en-US" dirty="0"/>
              <a:t>” to the CAN bus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Consists of only recessive bits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Doesn’t disrupt any on-going communication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F1EBF-937A-282E-4840-6F51F27AF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10, </a:t>
            </a:r>
            <a:r>
              <a:rPr lang="en-US" dirty="0"/>
              <a:t>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3823D0-2290-4D54-B0A3-AD37AAB82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Carlos Calvillo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CA06D-E8E7-B759-16A2-711F9BC2C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51D72-F4C3-460F-ACD6-8F1712D5FE57}" type="slidenum">
              <a:rPr lang="en-US" smtClean="0"/>
              <a:t>99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F928BD-B122-2118-72E1-3298A6D31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098" y="1809750"/>
            <a:ext cx="4486275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36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1820</TotalTime>
  <Words>6734</Words>
  <Application>Microsoft Office PowerPoint</Application>
  <PresentationFormat>Widescreen</PresentationFormat>
  <Paragraphs>1966</Paragraphs>
  <Slides>123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27" baseType="lpstr">
      <vt:lpstr>Arial</vt:lpstr>
      <vt:lpstr>Calibri</vt:lpstr>
      <vt:lpstr>Wingdings</vt:lpstr>
      <vt:lpstr>Office Theme</vt:lpstr>
      <vt:lpstr>Introduction to CAN protocol</vt:lpstr>
      <vt:lpstr>Contents</vt:lpstr>
      <vt:lpstr>Contents</vt:lpstr>
      <vt:lpstr>CAN Overview</vt:lpstr>
      <vt:lpstr>CAN Overview</vt:lpstr>
      <vt:lpstr>CAN Overview</vt:lpstr>
      <vt:lpstr>CAN Overview</vt:lpstr>
      <vt:lpstr>CAN Overview</vt:lpstr>
      <vt:lpstr>CAN Overview</vt:lpstr>
      <vt:lpstr>CAN Overview</vt:lpstr>
      <vt:lpstr>CAN Overview</vt:lpstr>
      <vt:lpstr>CAN Overview</vt:lpstr>
      <vt:lpstr>CAN Overview</vt:lpstr>
      <vt:lpstr>CAN Overview</vt:lpstr>
      <vt:lpstr>CAN Overview</vt:lpstr>
      <vt:lpstr>Contents</vt:lpstr>
      <vt:lpstr>Protocol Specification</vt:lpstr>
      <vt:lpstr>Protocol Specification</vt:lpstr>
      <vt:lpstr>Protocol Specification</vt:lpstr>
      <vt:lpstr>Protocol Specification</vt:lpstr>
      <vt:lpstr>Protocol Specification</vt:lpstr>
      <vt:lpstr>Protocol Specification</vt:lpstr>
      <vt:lpstr>Protocol Specification</vt:lpstr>
      <vt:lpstr>Protocol Specification</vt:lpstr>
      <vt:lpstr>Protocol Specification</vt:lpstr>
      <vt:lpstr>Protocol Specification</vt:lpstr>
      <vt:lpstr>Protocol Specification</vt:lpstr>
      <vt:lpstr>Protocol Specification</vt:lpstr>
      <vt:lpstr>Protocol Specification</vt:lpstr>
      <vt:lpstr>Protocol Specification</vt:lpstr>
      <vt:lpstr>Protocol Specification</vt:lpstr>
      <vt:lpstr>Protocol Specification</vt:lpstr>
      <vt:lpstr>Protocol Specification</vt:lpstr>
      <vt:lpstr>Protocol Specification</vt:lpstr>
      <vt:lpstr>Protocol Specification</vt:lpstr>
      <vt:lpstr>Protocol Specification</vt:lpstr>
      <vt:lpstr>Protocol Specification</vt:lpstr>
      <vt:lpstr>Data Frame Format</vt:lpstr>
      <vt:lpstr>Data Frame Format</vt:lpstr>
      <vt:lpstr>Data Frame Format</vt:lpstr>
      <vt:lpstr>Data Frame Format</vt:lpstr>
      <vt:lpstr>Data Frame Format</vt:lpstr>
      <vt:lpstr>Data Frame Format</vt:lpstr>
      <vt:lpstr>Data Frame Format</vt:lpstr>
      <vt:lpstr>Data Frame Format</vt:lpstr>
      <vt:lpstr>Data Frame Format</vt:lpstr>
      <vt:lpstr>Data Frame Format</vt:lpstr>
      <vt:lpstr>Data Frame Format</vt:lpstr>
      <vt:lpstr>Data Frame Format</vt:lpstr>
      <vt:lpstr>Data Frame Format</vt:lpstr>
      <vt:lpstr>Data Frame Format</vt:lpstr>
      <vt:lpstr>Data Frame Format</vt:lpstr>
      <vt:lpstr>Data Frame Format</vt:lpstr>
      <vt:lpstr>Data Frame Format</vt:lpstr>
      <vt:lpstr>Data Frame Format</vt:lpstr>
      <vt:lpstr>Data Frame Format</vt:lpstr>
      <vt:lpstr>Protocol Specification</vt:lpstr>
      <vt:lpstr>Remote Frame Format</vt:lpstr>
      <vt:lpstr>Remote Frame Format</vt:lpstr>
      <vt:lpstr>Remote Frame Format</vt:lpstr>
      <vt:lpstr>Frame arbitration</vt:lpstr>
      <vt:lpstr>Frame arbitration</vt:lpstr>
      <vt:lpstr>Frame arbitration</vt:lpstr>
      <vt:lpstr>Frame arbitration</vt:lpstr>
      <vt:lpstr>Frame arbitration</vt:lpstr>
      <vt:lpstr>Frame arbitration</vt:lpstr>
      <vt:lpstr>Frame arbitration</vt:lpstr>
      <vt:lpstr>Frame arbitration</vt:lpstr>
      <vt:lpstr>Frame arbitration</vt:lpstr>
      <vt:lpstr>Frame arbitration</vt:lpstr>
      <vt:lpstr>Frame arbitration</vt:lpstr>
      <vt:lpstr>Frame arbitration</vt:lpstr>
      <vt:lpstr>Frame arbitration</vt:lpstr>
      <vt:lpstr>Frame arbitration</vt:lpstr>
      <vt:lpstr>Frame arbitration</vt:lpstr>
      <vt:lpstr>Frame arbitration</vt:lpstr>
      <vt:lpstr>Frame arbitration</vt:lpstr>
      <vt:lpstr>Frame arbitration</vt:lpstr>
      <vt:lpstr>Frame arbitration</vt:lpstr>
      <vt:lpstr>Frame arbitration</vt:lpstr>
      <vt:lpstr>Bit Stuffing</vt:lpstr>
      <vt:lpstr>Bit Stuffing</vt:lpstr>
      <vt:lpstr>Bit Stuffing</vt:lpstr>
      <vt:lpstr>Bit Stuffing</vt:lpstr>
      <vt:lpstr>Bit Stuffing</vt:lpstr>
      <vt:lpstr>Bit Stuffing</vt:lpstr>
      <vt:lpstr>Error Handling</vt:lpstr>
      <vt:lpstr>Error Handling</vt:lpstr>
      <vt:lpstr>Error Handling</vt:lpstr>
      <vt:lpstr>Error Handling</vt:lpstr>
      <vt:lpstr>Error Handling</vt:lpstr>
      <vt:lpstr>Error Handling</vt:lpstr>
      <vt:lpstr>Error Handling</vt:lpstr>
      <vt:lpstr>Error Handling</vt:lpstr>
      <vt:lpstr>Error Handling</vt:lpstr>
      <vt:lpstr>Error Handling</vt:lpstr>
      <vt:lpstr>Error Handling</vt:lpstr>
      <vt:lpstr>Error Handling</vt:lpstr>
      <vt:lpstr>Error Handling</vt:lpstr>
      <vt:lpstr>Error Handling</vt:lpstr>
      <vt:lpstr>Error Handling</vt:lpstr>
      <vt:lpstr>Contents</vt:lpstr>
      <vt:lpstr>Transmission Types</vt:lpstr>
      <vt:lpstr>Transmission Types</vt:lpstr>
      <vt:lpstr>Transmission Types</vt:lpstr>
      <vt:lpstr>Transmission Types</vt:lpstr>
      <vt:lpstr>Transmission Types</vt:lpstr>
      <vt:lpstr>Transmission Types</vt:lpstr>
      <vt:lpstr>Transmission Types</vt:lpstr>
      <vt:lpstr>Transmission Types</vt:lpstr>
      <vt:lpstr>Transmission Types</vt:lpstr>
      <vt:lpstr>Transmission Types</vt:lpstr>
      <vt:lpstr>Transmission Types</vt:lpstr>
      <vt:lpstr>Network Design</vt:lpstr>
      <vt:lpstr>Network Design</vt:lpstr>
      <vt:lpstr>Network Design</vt:lpstr>
      <vt:lpstr>Network Design</vt:lpstr>
      <vt:lpstr>Network Design</vt:lpstr>
      <vt:lpstr>Network Design</vt:lpstr>
      <vt:lpstr>Network Design</vt:lpstr>
      <vt:lpstr>Questions &amp; Answers</vt:lpstr>
      <vt:lpstr>Bibliography</vt:lpstr>
      <vt:lpstr>Bibliography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CAN protocol</dc:title>
  <dc:creator>Carlos Fco. Calvillo Cortés</dc:creator>
  <cp:lastModifiedBy>Carlos Fco. Calvillo Cortés</cp:lastModifiedBy>
  <cp:revision>40</cp:revision>
  <dcterms:created xsi:type="dcterms:W3CDTF">2022-10-08T16:39:30Z</dcterms:created>
  <dcterms:modified xsi:type="dcterms:W3CDTF">2022-11-09T06:43:24Z</dcterms:modified>
</cp:coreProperties>
</file>